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62" r:id="rId2"/>
    <p:sldId id="257" r:id="rId3"/>
    <p:sldId id="263" r:id="rId4"/>
    <p:sldId id="264" r:id="rId5"/>
    <p:sldId id="258" r:id="rId6"/>
    <p:sldId id="259" r:id="rId7"/>
    <p:sldId id="265" r:id="rId8"/>
    <p:sldId id="267" r:id="rId9"/>
    <p:sldId id="268" r:id="rId10"/>
    <p:sldId id="260" r:id="rId11"/>
    <p:sldId id="269" r:id="rId12"/>
    <p:sldId id="270" r:id="rId13"/>
    <p:sldId id="266" r:id="rId14"/>
    <p:sldId id="271" r:id="rId15"/>
    <p:sldId id="272" r:id="rId16"/>
    <p:sldId id="273" r:id="rId17"/>
    <p:sldId id="274" r:id="rId18"/>
    <p:sldId id="275" r:id="rId19"/>
    <p:sldId id="276" r:id="rId20"/>
    <p:sldId id="287" r:id="rId21"/>
    <p:sldId id="285" r:id="rId22"/>
    <p:sldId id="277" r:id="rId23"/>
    <p:sldId id="278" r:id="rId24"/>
    <p:sldId id="279" r:id="rId25"/>
    <p:sldId id="288" r:id="rId26"/>
    <p:sldId id="280" r:id="rId27"/>
    <p:sldId id="281" r:id="rId28"/>
    <p:sldId id="282" r:id="rId29"/>
    <p:sldId id="283" r:id="rId30"/>
    <p:sldId id="284" r:id="rId31"/>
    <p:sldId id="290" r:id="rId32"/>
    <p:sldId id="289" r:id="rId33"/>
    <p:sldId id="299" r:id="rId34"/>
    <p:sldId id="294" r:id="rId35"/>
    <p:sldId id="293" r:id="rId36"/>
    <p:sldId id="295" r:id="rId37"/>
    <p:sldId id="296" r:id="rId38"/>
    <p:sldId id="297" r:id="rId39"/>
    <p:sldId id="300" r:id="rId40"/>
    <p:sldId id="301" r:id="rId41"/>
    <p:sldId id="626" r:id="rId42"/>
    <p:sldId id="256" r:id="rId43"/>
    <p:sldId id="286" r:id="rId44"/>
    <p:sldId id="624" r:id="rId45"/>
    <p:sldId id="302" r:id="rId46"/>
    <p:sldId id="303" r:id="rId47"/>
    <p:sldId id="304" r:id="rId48"/>
    <p:sldId id="261" r:id="rId49"/>
    <p:sldId id="625" r:id="rId50"/>
  </p:sldIdLst>
  <p:sldSz cx="12192000" cy="6858000"/>
  <p:notesSz cx="6858000" cy="9144000"/>
  <p:defaultText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94"/>
  </p:normalViewPr>
  <p:slideViewPr>
    <p:cSldViewPr snapToGrid="0">
      <p:cViewPr varScale="1">
        <p:scale>
          <a:sx n="121" d="100"/>
          <a:sy n="121" d="100"/>
        </p:scale>
        <p:origin x="744"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diagrams/_rels/data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ata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ata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rawing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rawing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rawing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C0BB536-51FF-44AD-BDFD-9A5790E071BB}" type="doc">
      <dgm:prSet loTypeId="urn:microsoft.com/office/officeart/2018/2/layout/IconLabelList" loCatId="icon" qsTypeId="urn:microsoft.com/office/officeart/2005/8/quickstyle/simple1" qsCatId="simple" csTypeId="urn:microsoft.com/office/officeart/2005/8/colors/colorful5" csCatId="colorful" phldr="1"/>
      <dgm:spPr/>
      <dgm:t>
        <a:bodyPr/>
        <a:lstStyle/>
        <a:p>
          <a:endParaRPr lang="en-US"/>
        </a:p>
      </dgm:t>
    </dgm:pt>
    <dgm:pt modelId="{1810B8B3-7490-4B32-8C9A-BD7083916F17}">
      <dgm:prSet/>
      <dgm:spPr/>
      <dgm:t>
        <a:bodyPr/>
        <a:lstStyle/>
        <a:p>
          <a:pPr>
            <a:lnSpc>
              <a:spcPct val="100000"/>
            </a:lnSpc>
          </a:pPr>
          <a:r>
            <a:rPr lang="es-MX" dirty="0"/>
            <a:t>Paquetes y códigos para consultar información</a:t>
          </a:r>
          <a:endParaRPr lang="en-US" dirty="0"/>
        </a:p>
      </dgm:t>
    </dgm:pt>
    <dgm:pt modelId="{7B3E51D5-CC15-43B6-9E4F-8076DF264378}" type="parTrans" cxnId="{8790ED40-E84B-4552-A82E-7568BA9C3F2C}">
      <dgm:prSet/>
      <dgm:spPr/>
      <dgm:t>
        <a:bodyPr/>
        <a:lstStyle/>
        <a:p>
          <a:endParaRPr lang="en-US"/>
        </a:p>
      </dgm:t>
    </dgm:pt>
    <dgm:pt modelId="{22243016-526C-4574-98F5-00A6A5367DD4}" type="sibTrans" cxnId="{8790ED40-E84B-4552-A82E-7568BA9C3F2C}">
      <dgm:prSet/>
      <dgm:spPr/>
      <dgm:t>
        <a:bodyPr/>
        <a:lstStyle/>
        <a:p>
          <a:endParaRPr lang="en-US"/>
        </a:p>
      </dgm:t>
    </dgm:pt>
    <dgm:pt modelId="{E19E368B-AD0E-4F9D-9F2B-F4B40172B17B}">
      <dgm:prSet/>
      <dgm:spPr/>
      <dgm:t>
        <a:bodyPr/>
        <a:lstStyle/>
        <a:p>
          <a:pPr>
            <a:lnSpc>
              <a:spcPct val="100000"/>
            </a:lnSpc>
          </a:pPr>
          <a:r>
            <a:rPr lang="es-MX" dirty="0"/>
            <a:t>Paquetes para análisis demográfico</a:t>
          </a:r>
          <a:endParaRPr lang="en-US" dirty="0"/>
        </a:p>
      </dgm:t>
    </dgm:pt>
    <dgm:pt modelId="{55CC34F3-E05B-400C-AA13-45773B4464CF}" type="parTrans" cxnId="{C2620BEA-53FE-4FB7-93D5-B56A40F45034}">
      <dgm:prSet/>
      <dgm:spPr/>
      <dgm:t>
        <a:bodyPr/>
        <a:lstStyle/>
        <a:p>
          <a:endParaRPr lang="en-US"/>
        </a:p>
      </dgm:t>
    </dgm:pt>
    <dgm:pt modelId="{1FF17FFC-0C72-4124-B42C-A5E6C5F65E7D}" type="sibTrans" cxnId="{C2620BEA-53FE-4FB7-93D5-B56A40F45034}">
      <dgm:prSet/>
      <dgm:spPr/>
      <dgm:t>
        <a:bodyPr/>
        <a:lstStyle/>
        <a:p>
          <a:endParaRPr lang="en-US"/>
        </a:p>
      </dgm:t>
    </dgm:pt>
    <dgm:pt modelId="{2C9ECD6E-E76E-4AEA-80BC-E437FAD9688E}">
      <dgm:prSet/>
      <dgm:spPr/>
      <dgm:t>
        <a:bodyPr/>
        <a:lstStyle/>
        <a:p>
          <a:pPr>
            <a:lnSpc>
              <a:spcPct val="100000"/>
            </a:lnSpc>
          </a:pPr>
          <a:r>
            <a:rPr lang="es-MX"/>
            <a:t>Paquetes para presentación de información</a:t>
          </a:r>
          <a:endParaRPr lang="en-US"/>
        </a:p>
      </dgm:t>
    </dgm:pt>
    <dgm:pt modelId="{A7786F9E-D3C7-4A1D-8E13-1F3C826D108C}" type="parTrans" cxnId="{163167AE-F4FD-431C-82F0-B99C8EA08E86}">
      <dgm:prSet/>
      <dgm:spPr/>
      <dgm:t>
        <a:bodyPr/>
        <a:lstStyle/>
        <a:p>
          <a:endParaRPr lang="en-US"/>
        </a:p>
      </dgm:t>
    </dgm:pt>
    <dgm:pt modelId="{2937F3F1-48C1-4545-9FF1-6BBAF573092B}" type="sibTrans" cxnId="{163167AE-F4FD-431C-82F0-B99C8EA08E86}">
      <dgm:prSet/>
      <dgm:spPr/>
      <dgm:t>
        <a:bodyPr/>
        <a:lstStyle/>
        <a:p>
          <a:endParaRPr lang="en-US"/>
        </a:p>
      </dgm:t>
    </dgm:pt>
    <dgm:pt modelId="{1E00F748-4EB8-4F07-83AD-314BF67EE064}" type="pres">
      <dgm:prSet presAssocID="{BC0BB536-51FF-44AD-BDFD-9A5790E071BB}" presName="root" presStyleCnt="0">
        <dgm:presLayoutVars>
          <dgm:dir/>
          <dgm:resizeHandles val="exact"/>
        </dgm:presLayoutVars>
      </dgm:prSet>
      <dgm:spPr/>
    </dgm:pt>
    <dgm:pt modelId="{C5F299FF-195D-4046-A324-14854E0291D2}" type="pres">
      <dgm:prSet presAssocID="{1810B8B3-7490-4B32-8C9A-BD7083916F17}" presName="compNode" presStyleCnt="0"/>
      <dgm:spPr/>
    </dgm:pt>
    <dgm:pt modelId="{542A1E34-E70D-4D2E-940F-51D771954C04}" type="pres">
      <dgm:prSet presAssocID="{1810B8B3-7490-4B32-8C9A-BD7083916F17}"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Marca de verificación"/>
        </a:ext>
      </dgm:extLst>
    </dgm:pt>
    <dgm:pt modelId="{4290AE8A-A99E-4A3D-BE1D-2A556FD34C75}" type="pres">
      <dgm:prSet presAssocID="{1810B8B3-7490-4B32-8C9A-BD7083916F17}" presName="spaceRect" presStyleCnt="0"/>
      <dgm:spPr/>
    </dgm:pt>
    <dgm:pt modelId="{5E7E2A18-2121-4CB7-985E-C351AB7DDE0E}" type="pres">
      <dgm:prSet presAssocID="{1810B8B3-7490-4B32-8C9A-BD7083916F17}" presName="textRect" presStyleLbl="revTx" presStyleIdx="0" presStyleCnt="3">
        <dgm:presLayoutVars>
          <dgm:chMax val="1"/>
          <dgm:chPref val="1"/>
        </dgm:presLayoutVars>
      </dgm:prSet>
      <dgm:spPr/>
    </dgm:pt>
    <dgm:pt modelId="{E50EE221-BCE4-44C6-BB5A-13DA2BA8EBB3}" type="pres">
      <dgm:prSet presAssocID="{22243016-526C-4574-98F5-00A6A5367DD4}" presName="sibTrans" presStyleCnt="0"/>
      <dgm:spPr/>
    </dgm:pt>
    <dgm:pt modelId="{9F1C2EDD-BFFD-443F-8A5B-5DEDB25A3387}" type="pres">
      <dgm:prSet presAssocID="{E19E368B-AD0E-4F9D-9F2B-F4B40172B17B}" presName="compNode" presStyleCnt="0"/>
      <dgm:spPr/>
    </dgm:pt>
    <dgm:pt modelId="{0EE97D69-90C5-4734-835B-BE03AF0F9E41}" type="pres">
      <dgm:prSet presAssocID="{E19E368B-AD0E-4F9D-9F2B-F4B40172B17B}"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Bar chart"/>
        </a:ext>
      </dgm:extLst>
    </dgm:pt>
    <dgm:pt modelId="{2B70BE76-471C-436D-B725-07C159DB2327}" type="pres">
      <dgm:prSet presAssocID="{E19E368B-AD0E-4F9D-9F2B-F4B40172B17B}" presName="spaceRect" presStyleCnt="0"/>
      <dgm:spPr/>
    </dgm:pt>
    <dgm:pt modelId="{9072C4EE-3669-4BD5-9B27-3261BE049B36}" type="pres">
      <dgm:prSet presAssocID="{E19E368B-AD0E-4F9D-9F2B-F4B40172B17B}" presName="textRect" presStyleLbl="revTx" presStyleIdx="1" presStyleCnt="3">
        <dgm:presLayoutVars>
          <dgm:chMax val="1"/>
          <dgm:chPref val="1"/>
        </dgm:presLayoutVars>
      </dgm:prSet>
      <dgm:spPr/>
    </dgm:pt>
    <dgm:pt modelId="{007ADCCF-E1B3-4ACA-834A-B71411B57BCF}" type="pres">
      <dgm:prSet presAssocID="{1FF17FFC-0C72-4124-B42C-A5E6C5F65E7D}" presName="sibTrans" presStyleCnt="0"/>
      <dgm:spPr/>
    </dgm:pt>
    <dgm:pt modelId="{4EC1449A-E1BF-46E3-BC76-3C6577F625D1}" type="pres">
      <dgm:prSet presAssocID="{2C9ECD6E-E76E-4AEA-80BC-E437FAD9688E}" presName="compNode" presStyleCnt="0"/>
      <dgm:spPr/>
    </dgm:pt>
    <dgm:pt modelId="{52A16920-362F-49D1-9711-BCA676777ED5}" type="pres">
      <dgm:prSet presAssocID="{2C9ECD6E-E76E-4AEA-80BC-E437FAD9688E}"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Documento"/>
        </a:ext>
      </dgm:extLst>
    </dgm:pt>
    <dgm:pt modelId="{C79C11BF-6433-4A78-AA98-6D67572B140B}" type="pres">
      <dgm:prSet presAssocID="{2C9ECD6E-E76E-4AEA-80BC-E437FAD9688E}" presName="spaceRect" presStyleCnt="0"/>
      <dgm:spPr/>
    </dgm:pt>
    <dgm:pt modelId="{96C0AC91-6C07-4DE7-B0E3-919AAB7A3768}" type="pres">
      <dgm:prSet presAssocID="{2C9ECD6E-E76E-4AEA-80BC-E437FAD9688E}" presName="textRect" presStyleLbl="revTx" presStyleIdx="2" presStyleCnt="3">
        <dgm:presLayoutVars>
          <dgm:chMax val="1"/>
          <dgm:chPref val="1"/>
        </dgm:presLayoutVars>
      </dgm:prSet>
      <dgm:spPr/>
    </dgm:pt>
  </dgm:ptLst>
  <dgm:cxnLst>
    <dgm:cxn modelId="{D4BC2E10-C267-4802-AD85-A0C437A14DDC}" type="presOf" srcId="{2C9ECD6E-E76E-4AEA-80BC-E437FAD9688E}" destId="{96C0AC91-6C07-4DE7-B0E3-919AAB7A3768}" srcOrd="0" destOrd="0" presId="urn:microsoft.com/office/officeart/2018/2/layout/IconLabelList"/>
    <dgm:cxn modelId="{91B0E814-DEED-4C80-AED6-B84061E8A910}" type="presOf" srcId="{E19E368B-AD0E-4F9D-9F2B-F4B40172B17B}" destId="{9072C4EE-3669-4BD5-9B27-3261BE049B36}" srcOrd="0" destOrd="0" presId="urn:microsoft.com/office/officeart/2018/2/layout/IconLabelList"/>
    <dgm:cxn modelId="{8790ED40-E84B-4552-A82E-7568BA9C3F2C}" srcId="{BC0BB536-51FF-44AD-BDFD-9A5790E071BB}" destId="{1810B8B3-7490-4B32-8C9A-BD7083916F17}" srcOrd="0" destOrd="0" parTransId="{7B3E51D5-CC15-43B6-9E4F-8076DF264378}" sibTransId="{22243016-526C-4574-98F5-00A6A5367DD4}"/>
    <dgm:cxn modelId="{163167AE-F4FD-431C-82F0-B99C8EA08E86}" srcId="{BC0BB536-51FF-44AD-BDFD-9A5790E071BB}" destId="{2C9ECD6E-E76E-4AEA-80BC-E437FAD9688E}" srcOrd="2" destOrd="0" parTransId="{A7786F9E-D3C7-4A1D-8E13-1F3C826D108C}" sibTransId="{2937F3F1-48C1-4545-9FF1-6BBAF573092B}"/>
    <dgm:cxn modelId="{C2620BEA-53FE-4FB7-93D5-B56A40F45034}" srcId="{BC0BB536-51FF-44AD-BDFD-9A5790E071BB}" destId="{E19E368B-AD0E-4F9D-9F2B-F4B40172B17B}" srcOrd="1" destOrd="0" parTransId="{55CC34F3-E05B-400C-AA13-45773B4464CF}" sibTransId="{1FF17FFC-0C72-4124-B42C-A5E6C5F65E7D}"/>
    <dgm:cxn modelId="{54E9B6F1-08CC-4005-AC31-26154B33AF33}" type="presOf" srcId="{1810B8B3-7490-4B32-8C9A-BD7083916F17}" destId="{5E7E2A18-2121-4CB7-985E-C351AB7DDE0E}" srcOrd="0" destOrd="0" presId="urn:microsoft.com/office/officeart/2018/2/layout/IconLabelList"/>
    <dgm:cxn modelId="{D4724FFC-4B3B-4D59-BDC9-B7B01A05E185}" type="presOf" srcId="{BC0BB536-51FF-44AD-BDFD-9A5790E071BB}" destId="{1E00F748-4EB8-4F07-83AD-314BF67EE064}" srcOrd="0" destOrd="0" presId="urn:microsoft.com/office/officeart/2018/2/layout/IconLabelList"/>
    <dgm:cxn modelId="{49E37315-424C-482A-A925-61993D3E79F9}" type="presParOf" srcId="{1E00F748-4EB8-4F07-83AD-314BF67EE064}" destId="{C5F299FF-195D-4046-A324-14854E0291D2}" srcOrd="0" destOrd="0" presId="urn:microsoft.com/office/officeart/2018/2/layout/IconLabelList"/>
    <dgm:cxn modelId="{0AC98181-40E6-44CB-9D25-A1DEE6ECF2B4}" type="presParOf" srcId="{C5F299FF-195D-4046-A324-14854E0291D2}" destId="{542A1E34-E70D-4D2E-940F-51D771954C04}" srcOrd="0" destOrd="0" presId="urn:microsoft.com/office/officeart/2018/2/layout/IconLabelList"/>
    <dgm:cxn modelId="{E5C4EC7B-6AF0-409B-963E-93D84F7C0331}" type="presParOf" srcId="{C5F299FF-195D-4046-A324-14854E0291D2}" destId="{4290AE8A-A99E-4A3D-BE1D-2A556FD34C75}" srcOrd="1" destOrd="0" presId="urn:microsoft.com/office/officeart/2018/2/layout/IconLabelList"/>
    <dgm:cxn modelId="{E85A5A91-5AD2-4B3C-B8B0-015E9AD1EA6D}" type="presParOf" srcId="{C5F299FF-195D-4046-A324-14854E0291D2}" destId="{5E7E2A18-2121-4CB7-985E-C351AB7DDE0E}" srcOrd="2" destOrd="0" presId="urn:microsoft.com/office/officeart/2018/2/layout/IconLabelList"/>
    <dgm:cxn modelId="{78094136-7125-4833-AC01-6F8317E09321}" type="presParOf" srcId="{1E00F748-4EB8-4F07-83AD-314BF67EE064}" destId="{E50EE221-BCE4-44C6-BB5A-13DA2BA8EBB3}" srcOrd="1" destOrd="0" presId="urn:microsoft.com/office/officeart/2018/2/layout/IconLabelList"/>
    <dgm:cxn modelId="{F5BDA89F-52D4-4CF0-84A0-D94323E76DC9}" type="presParOf" srcId="{1E00F748-4EB8-4F07-83AD-314BF67EE064}" destId="{9F1C2EDD-BFFD-443F-8A5B-5DEDB25A3387}" srcOrd="2" destOrd="0" presId="urn:microsoft.com/office/officeart/2018/2/layout/IconLabelList"/>
    <dgm:cxn modelId="{20FA0B24-388E-4DF1-9203-1F8A591F9245}" type="presParOf" srcId="{9F1C2EDD-BFFD-443F-8A5B-5DEDB25A3387}" destId="{0EE97D69-90C5-4734-835B-BE03AF0F9E41}" srcOrd="0" destOrd="0" presId="urn:microsoft.com/office/officeart/2018/2/layout/IconLabelList"/>
    <dgm:cxn modelId="{C7FF8465-406A-47BF-9A43-DFBBC59B18FA}" type="presParOf" srcId="{9F1C2EDD-BFFD-443F-8A5B-5DEDB25A3387}" destId="{2B70BE76-471C-436D-B725-07C159DB2327}" srcOrd="1" destOrd="0" presId="urn:microsoft.com/office/officeart/2018/2/layout/IconLabelList"/>
    <dgm:cxn modelId="{E7ACA92C-7121-40A6-BCC3-9CA7700C844A}" type="presParOf" srcId="{9F1C2EDD-BFFD-443F-8A5B-5DEDB25A3387}" destId="{9072C4EE-3669-4BD5-9B27-3261BE049B36}" srcOrd="2" destOrd="0" presId="urn:microsoft.com/office/officeart/2018/2/layout/IconLabelList"/>
    <dgm:cxn modelId="{AD1002E3-094E-4BCA-89B7-B9C40DDBA7D5}" type="presParOf" srcId="{1E00F748-4EB8-4F07-83AD-314BF67EE064}" destId="{007ADCCF-E1B3-4ACA-834A-B71411B57BCF}" srcOrd="3" destOrd="0" presId="urn:microsoft.com/office/officeart/2018/2/layout/IconLabelList"/>
    <dgm:cxn modelId="{B117EAF8-7439-4200-90C7-5BC1544E9304}" type="presParOf" srcId="{1E00F748-4EB8-4F07-83AD-314BF67EE064}" destId="{4EC1449A-E1BF-46E3-BC76-3C6577F625D1}" srcOrd="4" destOrd="0" presId="urn:microsoft.com/office/officeart/2018/2/layout/IconLabelList"/>
    <dgm:cxn modelId="{3EBEFE52-5A63-4411-A5F0-39C582D32537}" type="presParOf" srcId="{4EC1449A-E1BF-46E3-BC76-3C6577F625D1}" destId="{52A16920-362F-49D1-9711-BCA676777ED5}" srcOrd="0" destOrd="0" presId="urn:microsoft.com/office/officeart/2018/2/layout/IconLabelList"/>
    <dgm:cxn modelId="{2C8C9FF3-AC7F-4213-BE75-0C76AE16E5F3}" type="presParOf" srcId="{4EC1449A-E1BF-46E3-BC76-3C6577F625D1}" destId="{C79C11BF-6433-4A78-AA98-6D67572B140B}" srcOrd="1" destOrd="0" presId="urn:microsoft.com/office/officeart/2018/2/layout/IconLabelList"/>
    <dgm:cxn modelId="{4AED4EFC-32E5-4F40-8A94-AEFAB03313FD}" type="presParOf" srcId="{4EC1449A-E1BF-46E3-BC76-3C6577F625D1}" destId="{96C0AC91-6C07-4DE7-B0E3-919AAB7A3768}"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C0BB536-51FF-44AD-BDFD-9A5790E071BB}" type="doc">
      <dgm:prSet loTypeId="urn:microsoft.com/office/officeart/2018/2/layout/IconLabelList" loCatId="icon" qsTypeId="urn:microsoft.com/office/officeart/2005/8/quickstyle/simple1" qsCatId="simple" csTypeId="urn:microsoft.com/office/officeart/2005/8/colors/colorful5" csCatId="colorful" phldr="1"/>
      <dgm:spPr/>
      <dgm:t>
        <a:bodyPr/>
        <a:lstStyle/>
        <a:p>
          <a:endParaRPr lang="en-US"/>
        </a:p>
      </dgm:t>
    </dgm:pt>
    <dgm:pt modelId="{1810B8B3-7490-4B32-8C9A-BD7083916F17}">
      <dgm:prSet/>
      <dgm:spPr/>
      <dgm:t>
        <a:bodyPr/>
        <a:lstStyle/>
        <a:p>
          <a:pPr>
            <a:lnSpc>
              <a:spcPct val="100000"/>
            </a:lnSpc>
          </a:pPr>
          <a:r>
            <a:rPr lang="es-MX" dirty="0"/>
            <a:t>Paquetes y códigos para consultar información</a:t>
          </a:r>
          <a:endParaRPr lang="en-US" dirty="0"/>
        </a:p>
      </dgm:t>
    </dgm:pt>
    <dgm:pt modelId="{7B3E51D5-CC15-43B6-9E4F-8076DF264378}" type="parTrans" cxnId="{8790ED40-E84B-4552-A82E-7568BA9C3F2C}">
      <dgm:prSet/>
      <dgm:spPr/>
      <dgm:t>
        <a:bodyPr/>
        <a:lstStyle/>
        <a:p>
          <a:endParaRPr lang="en-US"/>
        </a:p>
      </dgm:t>
    </dgm:pt>
    <dgm:pt modelId="{22243016-526C-4574-98F5-00A6A5367DD4}" type="sibTrans" cxnId="{8790ED40-E84B-4552-A82E-7568BA9C3F2C}">
      <dgm:prSet/>
      <dgm:spPr/>
      <dgm:t>
        <a:bodyPr/>
        <a:lstStyle/>
        <a:p>
          <a:endParaRPr lang="en-US"/>
        </a:p>
      </dgm:t>
    </dgm:pt>
    <dgm:pt modelId="{E19E368B-AD0E-4F9D-9F2B-F4B40172B17B}">
      <dgm:prSet/>
      <dgm:spPr/>
      <dgm:t>
        <a:bodyPr/>
        <a:lstStyle/>
        <a:p>
          <a:pPr>
            <a:lnSpc>
              <a:spcPct val="100000"/>
            </a:lnSpc>
          </a:pPr>
          <a:r>
            <a:rPr lang="es-MX" dirty="0"/>
            <a:t>Paquetes para análisis demográfico</a:t>
          </a:r>
          <a:endParaRPr lang="en-US" dirty="0"/>
        </a:p>
      </dgm:t>
    </dgm:pt>
    <dgm:pt modelId="{55CC34F3-E05B-400C-AA13-45773B4464CF}" type="parTrans" cxnId="{C2620BEA-53FE-4FB7-93D5-B56A40F45034}">
      <dgm:prSet/>
      <dgm:spPr/>
      <dgm:t>
        <a:bodyPr/>
        <a:lstStyle/>
        <a:p>
          <a:endParaRPr lang="en-US"/>
        </a:p>
      </dgm:t>
    </dgm:pt>
    <dgm:pt modelId="{1FF17FFC-0C72-4124-B42C-A5E6C5F65E7D}" type="sibTrans" cxnId="{C2620BEA-53FE-4FB7-93D5-B56A40F45034}">
      <dgm:prSet/>
      <dgm:spPr/>
      <dgm:t>
        <a:bodyPr/>
        <a:lstStyle/>
        <a:p>
          <a:endParaRPr lang="en-US"/>
        </a:p>
      </dgm:t>
    </dgm:pt>
    <dgm:pt modelId="{2C9ECD6E-E76E-4AEA-80BC-E437FAD9688E}">
      <dgm:prSet/>
      <dgm:spPr/>
      <dgm:t>
        <a:bodyPr/>
        <a:lstStyle/>
        <a:p>
          <a:pPr>
            <a:lnSpc>
              <a:spcPct val="100000"/>
            </a:lnSpc>
          </a:pPr>
          <a:r>
            <a:rPr lang="es-MX"/>
            <a:t>Paquetes para presentación de información</a:t>
          </a:r>
          <a:endParaRPr lang="en-US"/>
        </a:p>
      </dgm:t>
    </dgm:pt>
    <dgm:pt modelId="{A7786F9E-D3C7-4A1D-8E13-1F3C826D108C}" type="parTrans" cxnId="{163167AE-F4FD-431C-82F0-B99C8EA08E86}">
      <dgm:prSet/>
      <dgm:spPr/>
      <dgm:t>
        <a:bodyPr/>
        <a:lstStyle/>
        <a:p>
          <a:endParaRPr lang="en-US"/>
        </a:p>
      </dgm:t>
    </dgm:pt>
    <dgm:pt modelId="{2937F3F1-48C1-4545-9FF1-6BBAF573092B}" type="sibTrans" cxnId="{163167AE-F4FD-431C-82F0-B99C8EA08E86}">
      <dgm:prSet/>
      <dgm:spPr/>
      <dgm:t>
        <a:bodyPr/>
        <a:lstStyle/>
        <a:p>
          <a:endParaRPr lang="en-US"/>
        </a:p>
      </dgm:t>
    </dgm:pt>
    <dgm:pt modelId="{1E00F748-4EB8-4F07-83AD-314BF67EE064}" type="pres">
      <dgm:prSet presAssocID="{BC0BB536-51FF-44AD-BDFD-9A5790E071BB}" presName="root" presStyleCnt="0">
        <dgm:presLayoutVars>
          <dgm:dir/>
          <dgm:resizeHandles val="exact"/>
        </dgm:presLayoutVars>
      </dgm:prSet>
      <dgm:spPr/>
    </dgm:pt>
    <dgm:pt modelId="{C5F299FF-195D-4046-A324-14854E0291D2}" type="pres">
      <dgm:prSet presAssocID="{1810B8B3-7490-4B32-8C9A-BD7083916F17}" presName="compNode" presStyleCnt="0"/>
      <dgm:spPr/>
    </dgm:pt>
    <dgm:pt modelId="{542A1E34-E70D-4D2E-940F-51D771954C04}" type="pres">
      <dgm:prSet presAssocID="{1810B8B3-7490-4B32-8C9A-BD7083916F17}"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Marca de verificación"/>
        </a:ext>
      </dgm:extLst>
    </dgm:pt>
    <dgm:pt modelId="{4290AE8A-A99E-4A3D-BE1D-2A556FD34C75}" type="pres">
      <dgm:prSet presAssocID="{1810B8B3-7490-4B32-8C9A-BD7083916F17}" presName="spaceRect" presStyleCnt="0"/>
      <dgm:spPr/>
    </dgm:pt>
    <dgm:pt modelId="{5E7E2A18-2121-4CB7-985E-C351AB7DDE0E}" type="pres">
      <dgm:prSet presAssocID="{1810B8B3-7490-4B32-8C9A-BD7083916F17}" presName="textRect" presStyleLbl="revTx" presStyleIdx="0" presStyleCnt="3">
        <dgm:presLayoutVars>
          <dgm:chMax val="1"/>
          <dgm:chPref val="1"/>
        </dgm:presLayoutVars>
      </dgm:prSet>
      <dgm:spPr/>
    </dgm:pt>
    <dgm:pt modelId="{E50EE221-BCE4-44C6-BB5A-13DA2BA8EBB3}" type="pres">
      <dgm:prSet presAssocID="{22243016-526C-4574-98F5-00A6A5367DD4}" presName="sibTrans" presStyleCnt="0"/>
      <dgm:spPr/>
    </dgm:pt>
    <dgm:pt modelId="{9F1C2EDD-BFFD-443F-8A5B-5DEDB25A3387}" type="pres">
      <dgm:prSet presAssocID="{E19E368B-AD0E-4F9D-9F2B-F4B40172B17B}" presName="compNode" presStyleCnt="0"/>
      <dgm:spPr/>
    </dgm:pt>
    <dgm:pt modelId="{0EE97D69-90C5-4734-835B-BE03AF0F9E41}" type="pres">
      <dgm:prSet presAssocID="{E19E368B-AD0E-4F9D-9F2B-F4B40172B17B}"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Bar chart"/>
        </a:ext>
      </dgm:extLst>
    </dgm:pt>
    <dgm:pt modelId="{2B70BE76-471C-436D-B725-07C159DB2327}" type="pres">
      <dgm:prSet presAssocID="{E19E368B-AD0E-4F9D-9F2B-F4B40172B17B}" presName="spaceRect" presStyleCnt="0"/>
      <dgm:spPr/>
    </dgm:pt>
    <dgm:pt modelId="{9072C4EE-3669-4BD5-9B27-3261BE049B36}" type="pres">
      <dgm:prSet presAssocID="{E19E368B-AD0E-4F9D-9F2B-F4B40172B17B}" presName="textRect" presStyleLbl="revTx" presStyleIdx="1" presStyleCnt="3">
        <dgm:presLayoutVars>
          <dgm:chMax val="1"/>
          <dgm:chPref val="1"/>
        </dgm:presLayoutVars>
      </dgm:prSet>
      <dgm:spPr/>
    </dgm:pt>
    <dgm:pt modelId="{007ADCCF-E1B3-4ACA-834A-B71411B57BCF}" type="pres">
      <dgm:prSet presAssocID="{1FF17FFC-0C72-4124-B42C-A5E6C5F65E7D}" presName="sibTrans" presStyleCnt="0"/>
      <dgm:spPr/>
    </dgm:pt>
    <dgm:pt modelId="{4EC1449A-E1BF-46E3-BC76-3C6577F625D1}" type="pres">
      <dgm:prSet presAssocID="{2C9ECD6E-E76E-4AEA-80BC-E437FAD9688E}" presName="compNode" presStyleCnt="0"/>
      <dgm:spPr/>
    </dgm:pt>
    <dgm:pt modelId="{52A16920-362F-49D1-9711-BCA676777ED5}" type="pres">
      <dgm:prSet presAssocID="{2C9ECD6E-E76E-4AEA-80BC-E437FAD9688E}"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Documento"/>
        </a:ext>
      </dgm:extLst>
    </dgm:pt>
    <dgm:pt modelId="{C79C11BF-6433-4A78-AA98-6D67572B140B}" type="pres">
      <dgm:prSet presAssocID="{2C9ECD6E-E76E-4AEA-80BC-E437FAD9688E}" presName="spaceRect" presStyleCnt="0"/>
      <dgm:spPr/>
    </dgm:pt>
    <dgm:pt modelId="{96C0AC91-6C07-4DE7-B0E3-919AAB7A3768}" type="pres">
      <dgm:prSet presAssocID="{2C9ECD6E-E76E-4AEA-80BC-E437FAD9688E}" presName="textRect" presStyleLbl="revTx" presStyleIdx="2" presStyleCnt="3">
        <dgm:presLayoutVars>
          <dgm:chMax val="1"/>
          <dgm:chPref val="1"/>
        </dgm:presLayoutVars>
      </dgm:prSet>
      <dgm:spPr/>
    </dgm:pt>
  </dgm:ptLst>
  <dgm:cxnLst>
    <dgm:cxn modelId="{D4BC2E10-C267-4802-AD85-A0C437A14DDC}" type="presOf" srcId="{2C9ECD6E-E76E-4AEA-80BC-E437FAD9688E}" destId="{96C0AC91-6C07-4DE7-B0E3-919AAB7A3768}" srcOrd="0" destOrd="0" presId="urn:microsoft.com/office/officeart/2018/2/layout/IconLabelList"/>
    <dgm:cxn modelId="{91B0E814-DEED-4C80-AED6-B84061E8A910}" type="presOf" srcId="{E19E368B-AD0E-4F9D-9F2B-F4B40172B17B}" destId="{9072C4EE-3669-4BD5-9B27-3261BE049B36}" srcOrd="0" destOrd="0" presId="urn:microsoft.com/office/officeart/2018/2/layout/IconLabelList"/>
    <dgm:cxn modelId="{8790ED40-E84B-4552-A82E-7568BA9C3F2C}" srcId="{BC0BB536-51FF-44AD-BDFD-9A5790E071BB}" destId="{1810B8B3-7490-4B32-8C9A-BD7083916F17}" srcOrd="0" destOrd="0" parTransId="{7B3E51D5-CC15-43B6-9E4F-8076DF264378}" sibTransId="{22243016-526C-4574-98F5-00A6A5367DD4}"/>
    <dgm:cxn modelId="{163167AE-F4FD-431C-82F0-B99C8EA08E86}" srcId="{BC0BB536-51FF-44AD-BDFD-9A5790E071BB}" destId="{2C9ECD6E-E76E-4AEA-80BC-E437FAD9688E}" srcOrd="2" destOrd="0" parTransId="{A7786F9E-D3C7-4A1D-8E13-1F3C826D108C}" sibTransId="{2937F3F1-48C1-4545-9FF1-6BBAF573092B}"/>
    <dgm:cxn modelId="{C2620BEA-53FE-4FB7-93D5-B56A40F45034}" srcId="{BC0BB536-51FF-44AD-BDFD-9A5790E071BB}" destId="{E19E368B-AD0E-4F9D-9F2B-F4B40172B17B}" srcOrd="1" destOrd="0" parTransId="{55CC34F3-E05B-400C-AA13-45773B4464CF}" sibTransId="{1FF17FFC-0C72-4124-B42C-A5E6C5F65E7D}"/>
    <dgm:cxn modelId="{54E9B6F1-08CC-4005-AC31-26154B33AF33}" type="presOf" srcId="{1810B8B3-7490-4B32-8C9A-BD7083916F17}" destId="{5E7E2A18-2121-4CB7-985E-C351AB7DDE0E}" srcOrd="0" destOrd="0" presId="urn:microsoft.com/office/officeart/2018/2/layout/IconLabelList"/>
    <dgm:cxn modelId="{D4724FFC-4B3B-4D59-BDC9-B7B01A05E185}" type="presOf" srcId="{BC0BB536-51FF-44AD-BDFD-9A5790E071BB}" destId="{1E00F748-4EB8-4F07-83AD-314BF67EE064}" srcOrd="0" destOrd="0" presId="urn:microsoft.com/office/officeart/2018/2/layout/IconLabelList"/>
    <dgm:cxn modelId="{49E37315-424C-482A-A925-61993D3E79F9}" type="presParOf" srcId="{1E00F748-4EB8-4F07-83AD-314BF67EE064}" destId="{C5F299FF-195D-4046-A324-14854E0291D2}" srcOrd="0" destOrd="0" presId="urn:microsoft.com/office/officeart/2018/2/layout/IconLabelList"/>
    <dgm:cxn modelId="{0AC98181-40E6-44CB-9D25-A1DEE6ECF2B4}" type="presParOf" srcId="{C5F299FF-195D-4046-A324-14854E0291D2}" destId="{542A1E34-E70D-4D2E-940F-51D771954C04}" srcOrd="0" destOrd="0" presId="urn:microsoft.com/office/officeart/2018/2/layout/IconLabelList"/>
    <dgm:cxn modelId="{E5C4EC7B-6AF0-409B-963E-93D84F7C0331}" type="presParOf" srcId="{C5F299FF-195D-4046-A324-14854E0291D2}" destId="{4290AE8A-A99E-4A3D-BE1D-2A556FD34C75}" srcOrd="1" destOrd="0" presId="urn:microsoft.com/office/officeart/2018/2/layout/IconLabelList"/>
    <dgm:cxn modelId="{E85A5A91-5AD2-4B3C-B8B0-015E9AD1EA6D}" type="presParOf" srcId="{C5F299FF-195D-4046-A324-14854E0291D2}" destId="{5E7E2A18-2121-4CB7-985E-C351AB7DDE0E}" srcOrd="2" destOrd="0" presId="urn:microsoft.com/office/officeart/2018/2/layout/IconLabelList"/>
    <dgm:cxn modelId="{78094136-7125-4833-AC01-6F8317E09321}" type="presParOf" srcId="{1E00F748-4EB8-4F07-83AD-314BF67EE064}" destId="{E50EE221-BCE4-44C6-BB5A-13DA2BA8EBB3}" srcOrd="1" destOrd="0" presId="urn:microsoft.com/office/officeart/2018/2/layout/IconLabelList"/>
    <dgm:cxn modelId="{F5BDA89F-52D4-4CF0-84A0-D94323E76DC9}" type="presParOf" srcId="{1E00F748-4EB8-4F07-83AD-314BF67EE064}" destId="{9F1C2EDD-BFFD-443F-8A5B-5DEDB25A3387}" srcOrd="2" destOrd="0" presId="urn:microsoft.com/office/officeart/2018/2/layout/IconLabelList"/>
    <dgm:cxn modelId="{20FA0B24-388E-4DF1-9203-1F8A591F9245}" type="presParOf" srcId="{9F1C2EDD-BFFD-443F-8A5B-5DEDB25A3387}" destId="{0EE97D69-90C5-4734-835B-BE03AF0F9E41}" srcOrd="0" destOrd="0" presId="urn:microsoft.com/office/officeart/2018/2/layout/IconLabelList"/>
    <dgm:cxn modelId="{C7FF8465-406A-47BF-9A43-DFBBC59B18FA}" type="presParOf" srcId="{9F1C2EDD-BFFD-443F-8A5B-5DEDB25A3387}" destId="{2B70BE76-471C-436D-B725-07C159DB2327}" srcOrd="1" destOrd="0" presId="urn:microsoft.com/office/officeart/2018/2/layout/IconLabelList"/>
    <dgm:cxn modelId="{E7ACA92C-7121-40A6-BCC3-9CA7700C844A}" type="presParOf" srcId="{9F1C2EDD-BFFD-443F-8A5B-5DEDB25A3387}" destId="{9072C4EE-3669-4BD5-9B27-3261BE049B36}" srcOrd="2" destOrd="0" presId="urn:microsoft.com/office/officeart/2018/2/layout/IconLabelList"/>
    <dgm:cxn modelId="{AD1002E3-094E-4BCA-89B7-B9C40DDBA7D5}" type="presParOf" srcId="{1E00F748-4EB8-4F07-83AD-314BF67EE064}" destId="{007ADCCF-E1B3-4ACA-834A-B71411B57BCF}" srcOrd="3" destOrd="0" presId="urn:microsoft.com/office/officeart/2018/2/layout/IconLabelList"/>
    <dgm:cxn modelId="{B117EAF8-7439-4200-90C7-5BC1544E9304}" type="presParOf" srcId="{1E00F748-4EB8-4F07-83AD-314BF67EE064}" destId="{4EC1449A-E1BF-46E3-BC76-3C6577F625D1}" srcOrd="4" destOrd="0" presId="urn:microsoft.com/office/officeart/2018/2/layout/IconLabelList"/>
    <dgm:cxn modelId="{3EBEFE52-5A63-4411-A5F0-39C582D32537}" type="presParOf" srcId="{4EC1449A-E1BF-46E3-BC76-3C6577F625D1}" destId="{52A16920-362F-49D1-9711-BCA676777ED5}" srcOrd="0" destOrd="0" presId="urn:microsoft.com/office/officeart/2018/2/layout/IconLabelList"/>
    <dgm:cxn modelId="{2C8C9FF3-AC7F-4213-BE75-0C76AE16E5F3}" type="presParOf" srcId="{4EC1449A-E1BF-46E3-BC76-3C6577F625D1}" destId="{C79C11BF-6433-4A78-AA98-6D67572B140B}" srcOrd="1" destOrd="0" presId="urn:microsoft.com/office/officeart/2018/2/layout/IconLabelList"/>
    <dgm:cxn modelId="{4AED4EFC-32E5-4F40-8A94-AEFAB03313FD}" type="presParOf" srcId="{4EC1449A-E1BF-46E3-BC76-3C6577F625D1}" destId="{96C0AC91-6C07-4DE7-B0E3-919AAB7A3768}"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C0BB536-51FF-44AD-BDFD-9A5790E071BB}" type="doc">
      <dgm:prSet loTypeId="urn:microsoft.com/office/officeart/2018/2/layout/IconLabelList" loCatId="icon" qsTypeId="urn:microsoft.com/office/officeart/2005/8/quickstyle/simple1" qsCatId="simple" csTypeId="urn:microsoft.com/office/officeart/2005/8/colors/colorful5" csCatId="colorful" phldr="1"/>
      <dgm:spPr/>
      <dgm:t>
        <a:bodyPr/>
        <a:lstStyle/>
        <a:p>
          <a:endParaRPr lang="en-US"/>
        </a:p>
      </dgm:t>
    </dgm:pt>
    <dgm:pt modelId="{1810B8B3-7490-4B32-8C9A-BD7083916F17}">
      <dgm:prSet/>
      <dgm:spPr/>
      <dgm:t>
        <a:bodyPr/>
        <a:lstStyle/>
        <a:p>
          <a:pPr>
            <a:lnSpc>
              <a:spcPct val="100000"/>
            </a:lnSpc>
          </a:pPr>
          <a:r>
            <a:rPr lang="es-MX" dirty="0"/>
            <a:t>Paquetes y códigos para consultar información</a:t>
          </a:r>
          <a:endParaRPr lang="en-US" dirty="0"/>
        </a:p>
      </dgm:t>
    </dgm:pt>
    <dgm:pt modelId="{7B3E51D5-CC15-43B6-9E4F-8076DF264378}" type="parTrans" cxnId="{8790ED40-E84B-4552-A82E-7568BA9C3F2C}">
      <dgm:prSet/>
      <dgm:spPr/>
      <dgm:t>
        <a:bodyPr/>
        <a:lstStyle/>
        <a:p>
          <a:endParaRPr lang="en-US"/>
        </a:p>
      </dgm:t>
    </dgm:pt>
    <dgm:pt modelId="{22243016-526C-4574-98F5-00A6A5367DD4}" type="sibTrans" cxnId="{8790ED40-E84B-4552-A82E-7568BA9C3F2C}">
      <dgm:prSet/>
      <dgm:spPr/>
      <dgm:t>
        <a:bodyPr/>
        <a:lstStyle/>
        <a:p>
          <a:endParaRPr lang="en-US"/>
        </a:p>
      </dgm:t>
    </dgm:pt>
    <dgm:pt modelId="{E19E368B-AD0E-4F9D-9F2B-F4B40172B17B}">
      <dgm:prSet/>
      <dgm:spPr/>
      <dgm:t>
        <a:bodyPr/>
        <a:lstStyle/>
        <a:p>
          <a:pPr>
            <a:lnSpc>
              <a:spcPct val="100000"/>
            </a:lnSpc>
          </a:pPr>
          <a:r>
            <a:rPr lang="es-MX" dirty="0"/>
            <a:t>Paquetes para análisis demográfico</a:t>
          </a:r>
          <a:endParaRPr lang="en-US" dirty="0"/>
        </a:p>
      </dgm:t>
    </dgm:pt>
    <dgm:pt modelId="{55CC34F3-E05B-400C-AA13-45773B4464CF}" type="parTrans" cxnId="{C2620BEA-53FE-4FB7-93D5-B56A40F45034}">
      <dgm:prSet/>
      <dgm:spPr/>
      <dgm:t>
        <a:bodyPr/>
        <a:lstStyle/>
        <a:p>
          <a:endParaRPr lang="en-US"/>
        </a:p>
      </dgm:t>
    </dgm:pt>
    <dgm:pt modelId="{1FF17FFC-0C72-4124-B42C-A5E6C5F65E7D}" type="sibTrans" cxnId="{C2620BEA-53FE-4FB7-93D5-B56A40F45034}">
      <dgm:prSet/>
      <dgm:spPr/>
      <dgm:t>
        <a:bodyPr/>
        <a:lstStyle/>
        <a:p>
          <a:endParaRPr lang="en-US"/>
        </a:p>
      </dgm:t>
    </dgm:pt>
    <dgm:pt modelId="{2C9ECD6E-E76E-4AEA-80BC-E437FAD9688E}">
      <dgm:prSet/>
      <dgm:spPr/>
      <dgm:t>
        <a:bodyPr/>
        <a:lstStyle/>
        <a:p>
          <a:pPr>
            <a:lnSpc>
              <a:spcPct val="100000"/>
            </a:lnSpc>
          </a:pPr>
          <a:r>
            <a:rPr lang="es-MX"/>
            <a:t>Paquetes para presentación de información</a:t>
          </a:r>
          <a:endParaRPr lang="en-US"/>
        </a:p>
      </dgm:t>
    </dgm:pt>
    <dgm:pt modelId="{A7786F9E-D3C7-4A1D-8E13-1F3C826D108C}" type="parTrans" cxnId="{163167AE-F4FD-431C-82F0-B99C8EA08E86}">
      <dgm:prSet/>
      <dgm:spPr/>
      <dgm:t>
        <a:bodyPr/>
        <a:lstStyle/>
        <a:p>
          <a:endParaRPr lang="en-US"/>
        </a:p>
      </dgm:t>
    </dgm:pt>
    <dgm:pt modelId="{2937F3F1-48C1-4545-9FF1-6BBAF573092B}" type="sibTrans" cxnId="{163167AE-F4FD-431C-82F0-B99C8EA08E86}">
      <dgm:prSet/>
      <dgm:spPr/>
      <dgm:t>
        <a:bodyPr/>
        <a:lstStyle/>
        <a:p>
          <a:endParaRPr lang="en-US"/>
        </a:p>
      </dgm:t>
    </dgm:pt>
    <dgm:pt modelId="{1E00F748-4EB8-4F07-83AD-314BF67EE064}" type="pres">
      <dgm:prSet presAssocID="{BC0BB536-51FF-44AD-BDFD-9A5790E071BB}" presName="root" presStyleCnt="0">
        <dgm:presLayoutVars>
          <dgm:dir/>
          <dgm:resizeHandles val="exact"/>
        </dgm:presLayoutVars>
      </dgm:prSet>
      <dgm:spPr/>
    </dgm:pt>
    <dgm:pt modelId="{C5F299FF-195D-4046-A324-14854E0291D2}" type="pres">
      <dgm:prSet presAssocID="{1810B8B3-7490-4B32-8C9A-BD7083916F17}" presName="compNode" presStyleCnt="0"/>
      <dgm:spPr/>
    </dgm:pt>
    <dgm:pt modelId="{542A1E34-E70D-4D2E-940F-51D771954C04}" type="pres">
      <dgm:prSet presAssocID="{1810B8B3-7490-4B32-8C9A-BD7083916F17}"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Marca de verificación"/>
        </a:ext>
      </dgm:extLst>
    </dgm:pt>
    <dgm:pt modelId="{4290AE8A-A99E-4A3D-BE1D-2A556FD34C75}" type="pres">
      <dgm:prSet presAssocID="{1810B8B3-7490-4B32-8C9A-BD7083916F17}" presName="spaceRect" presStyleCnt="0"/>
      <dgm:spPr/>
    </dgm:pt>
    <dgm:pt modelId="{5E7E2A18-2121-4CB7-985E-C351AB7DDE0E}" type="pres">
      <dgm:prSet presAssocID="{1810B8B3-7490-4B32-8C9A-BD7083916F17}" presName="textRect" presStyleLbl="revTx" presStyleIdx="0" presStyleCnt="3">
        <dgm:presLayoutVars>
          <dgm:chMax val="1"/>
          <dgm:chPref val="1"/>
        </dgm:presLayoutVars>
      </dgm:prSet>
      <dgm:spPr/>
    </dgm:pt>
    <dgm:pt modelId="{E50EE221-BCE4-44C6-BB5A-13DA2BA8EBB3}" type="pres">
      <dgm:prSet presAssocID="{22243016-526C-4574-98F5-00A6A5367DD4}" presName="sibTrans" presStyleCnt="0"/>
      <dgm:spPr/>
    </dgm:pt>
    <dgm:pt modelId="{9F1C2EDD-BFFD-443F-8A5B-5DEDB25A3387}" type="pres">
      <dgm:prSet presAssocID="{E19E368B-AD0E-4F9D-9F2B-F4B40172B17B}" presName="compNode" presStyleCnt="0"/>
      <dgm:spPr/>
    </dgm:pt>
    <dgm:pt modelId="{0EE97D69-90C5-4734-835B-BE03AF0F9E41}" type="pres">
      <dgm:prSet presAssocID="{E19E368B-AD0E-4F9D-9F2B-F4B40172B17B}"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Bar chart"/>
        </a:ext>
      </dgm:extLst>
    </dgm:pt>
    <dgm:pt modelId="{2B70BE76-471C-436D-B725-07C159DB2327}" type="pres">
      <dgm:prSet presAssocID="{E19E368B-AD0E-4F9D-9F2B-F4B40172B17B}" presName="spaceRect" presStyleCnt="0"/>
      <dgm:spPr/>
    </dgm:pt>
    <dgm:pt modelId="{9072C4EE-3669-4BD5-9B27-3261BE049B36}" type="pres">
      <dgm:prSet presAssocID="{E19E368B-AD0E-4F9D-9F2B-F4B40172B17B}" presName="textRect" presStyleLbl="revTx" presStyleIdx="1" presStyleCnt="3">
        <dgm:presLayoutVars>
          <dgm:chMax val="1"/>
          <dgm:chPref val="1"/>
        </dgm:presLayoutVars>
      </dgm:prSet>
      <dgm:spPr/>
    </dgm:pt>
    <dgm:pt modelId="{007ADCCF-E1B3-4ACA-834A-B71411B57BCF}" type="pres">
      <dgm:prSet presAssocID="{1FF17FFC-0C72-4124-B42C-A5E6C5F65E7D}" presName="sibTrans" presStyleCnt="0"/>
      <dgm:spPr/>
    </dgm:pt>
    <dgm:pt modelId="{4EC1449A-E1BF-46E3-BC76-3C6577F625D1}" type="pres">
      <dgm:prSet presAssocID="{2C9ECD6E-E76E-4AEA-80BC-E437FAD9688E}" presName="compNode" presStyleCnt="0"/>
      <dgm:spPr/>
    </dgm:pt>
    <dgm:pt modelId="{52A16920-362F-49D1-9711-BCA676777ED5}" type="pres">
      <dgm:prSet presAssocID="{2C9ECD6E-E76E-4AEA-80BC-E437FAD9688E}"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Documento"/>
        </a:ext>
      </dgm:extLst>
    </dgm:pt>
    <dgm:pt modelId="{C79C11BF-6433-4A78-AA98-6D67572B140B}" type="pres">
      <dgm:prSet presAssocID="{2C9ECD6E-E76E-4AEA-80BC-E437FAD9688E}" presName="spaceRect" presStyleCnt="0"/>
      <dgm:spPr/>
    </dgm:pt>
    <dgm:pt modelId="{96C0AC91-6C07-4DE7-B0E3-919AAB7A3768}" type="pres">
      <dgm:prSet presAssocID="{2C9ECD6E-E76E-4AEA-80BC-E437FAD9688E}" presName="textRect" presStyleLbl="revTx" presStyleIdx="2" presStyleCnt="3">
        <dgm:presLayoutVars>
          <dgm:chMax val="1"/>
          <dgm:chPref val="1"/>
        </dgm:presLayoutVars>
      </dgm:prSet>
      <dgm:spPr/>
    </dgm:pt>
  </dgm:ptLst>
  <dgm:cxnLst>
    <dgm:cxn modelId="{D4BC2E10-C267-4802-AD85-A0C437A14DDC}" type="presOf" srcId="{2C9ECD6E-E76E-4AEA-80BC-E437FAD9688E}" destId="{96C0AC91-6C07-4DE7-B0E3-919AAB7A3768}" srcOrd="0" destOrd="0" presId="urn:microsoft.com/office/officeart/2018/2/layout/IconLabelList"/>
    <dgm:cxn modelId="{91B0E814-DEED-4C80-AED6-B84061E8A910}" type="presOf" srcId="{E19E368B-AD0E-4F9D-9F2B-F4B40172B17B}" destId="{9072C4EE-3669-4BD5-9B27-3261BE049B36}" srcOrd="0" destOrd="0" presId="urn:microsoft.com/office/officeart/2018/2/layout/IconLabelList"/>
    <dgm:cxn modelId="{8790ED40-E84B-4552-A82E-7568BA9C3F2C}" srcId="{BC0BB536-51FF-44AD-BDFD-9A5790E071BB}" destId="{1810B8B3-7490-4B32-8C9A-BD7083916F17}" srcOrd="0" destOrd="0" parTransId="{7B3E51D5-CC15-43B6-9E4F-8076DF264378}" sibTransId="{22243016-526C-4574-98F5-00A6A5367DD4}"/>
    <dgm:cxn modelId="{163167AE-F4FD-431C-82F0-B99C8EA08E86}" srcId="{BC0BB536-51FF-44AD-BDFD-9A5790E071BB}" destId="{2C9ECD6E-E76E-4AEA-80BC-E437FAD9688E}" srcOrd="2" destOrd="0" parTransId="{A7786F9E-D3C7-4A1D-8E13-1F3C826D108C}" sibTransId="{2937F3F1-48C1-4545-9FF1-6BBAF573092B}"/>
    <dgm:cxn modelId="{C2620BEA-53FE-4FB7-93D5-B56A40F45034}" srcId="{BC0BB536-51FF-44AD-BDFD-9A5790E071BB}" destId="{E19E368B-AD0E-4F9D-9F2B-F4B40172B17B}" srcOrd="1" destOrd="0" parTransId="{55CC34F3-E05B-400C-AA13-45773B4464CF}" sibTransId="{1FF17FFC-0C72-4124-B42C-A5E6C5F65E7D}"/>
    <dgm:cxn modelId="{54E9B6F1-08CC-4005-AC31-26154B33AF33}" type="presOf" srcId="{1810B8B3-7490-4B32-8C9A-BD7083916F17}" destId="{5E7E2A18-2121-4CB7-985E-C351AB7DDE0E}" srcOrd="0" destOrd="0" presId="urn:microsoft.com/office/officeart/2018/2/layout/IconLabelList"/>
    <dgm:cxn modelId="{D4724FFC-4B3B-4D59-BDC9-B7B01A05E185}" type="presOf" srcId="{BC0BB536-51FF-44AD-BDFD-9A5790E071BB}" destId="{1E00F748-4EB8-4F07-83AD-314BF67EE064}" srcOrd="0" destOrd="0" presId="urn:microsoft.com/office/officeart/2018/2/layout/IconLabelList"/>
    <dgm:cxn modelId="{49E37315-424C-482A-A925-61993D3E79F9}" type="presParOf" srcId="{1E00F748-4EB8-4F07-83AD-314BF67EE064}" destId="{C5F299FF-195D-4046-A324-14854E0291D2}" srcOrd="0" destOrd="0" presId="urn:microsoft.com/office/officeart/2018/2/layout/IconLabelList"/>
    <dgm:cxn modelId="{0AC98181-40E6-44CB-9D25-A1DEE6ECF2B4}" type="presParOf" srcId="{C5F299FF-195D-4046-A324-14854E0291D2}" destId="{542A1E34-E70D-4D2E-940F-51D771954C04}" srcOrd="0" destOrd="0" presId="urn:microsoft.com/office/officeart/2018/2/layout/IconLabelList"/>
    <dgm:cxn modelId="{E5C4EC7B-6AF0-409B-963E-93D84F7C0331}" type="presParOf" srcId="{C5F299FF-195D-4046-A324-14854E0291D2}" destId="{4290AE8A-A99E-4A3D-BE1D-2A556FD34C75}" srcOrd="1" destOrd="0" presId="urn:microsoft.com/office/officeart/2018/2/layout/IconLabelList"/>
    <dgm:cxn modelId="{E85A5A91-5AD2-4B3C-B8B0-015E9AD1EA6D}" type="presParOf" srcId="{C5F299FF-195D-4046-A324-14854E0291D2}" destId="{5E7E2A18-2121-4CB7-985E-C351AB7DDE0E}" srcOrd="2" destOrd="0" presId="urn:microsoft.com/office/officeart/2018/2/layout/IconLabelList"/>
    <dgm:cxn modelId="{78094136-7125-4833-AC01-6F8317E09321}" type="presParOf" srcId="{1E00F748-4EB8-4F07-83AD-314BF67EE064}" destId="{E50EE221-BCE4-44C6-BB5A-13DA2BA8EBB3}" srcOrd="1" destOrd="0" presId="urn:microsoft.com/office/officeart/2018/2/layout/IconLabelList"/>
    <dgm:cxn modelId="{F5BDA89F-52D4-4CF0-84A0-D94323E76DC9}" type="presParOf" srcId="{1E00F748-4EB8-4F07-83AD-314BF67EE064}" destId="{9F1C2EDD-BFFD-443F-8A5B-5DEDB25A3387}" srcOrd="2" destOrd="0" presId="urn:microsoft.com/office/officeart/2018/2/layout/IconLabelList"/>
    <dgm:cxn modelId="{20FA0B24-388E-4DF1-9203-1F8A591F9245}" type="presParOf" srcId="{9F1C2EDD-BFFD-443F-8A5B-5DEDB25A3387}" destId="{0EE97D69-90C5-4734-835B-BE03AF0F9E41}" srcOrd="0" destOrd="0" presId="urn:microsoft.com/office/officeart/2018/2/layout/IconLabelList"/>
    <dgm:cxn modelId="{C7FF8465-406A-47BF-9A43-DFBBC59B18FA}" type="presParOf" srcId="{9F1C2EDD-BFFD-443F-8A5B-5DEDB25A3387}" destId="{2B70BE76-471C-436D-B725-07C159DB2327}" srcOrd="1" destOrd="0" presId="urn:microsoft.com/office/officeart/2018/2/layout/IconLabelList"/>
    <dgm:cxn modelId="{E7ACA92C-7121-40A6-BCC3-9CA7700C844A}" type="presParOf" srcId="{9F1C2EDD-BFFD-443F-8A5B-5DEDB25A3387}" destId="{9072C4EE-3669-4BD5-9B27-3261BE049B36}" srcOrd="2" destOrd="0" presId="urn:microsoft.com/office/officeart/2018/2/layout/IconLabelList"/>
    <dgm:cxn modelId="{AD1002E3-094E-4BCA-89B7-B9C40DDBA7D5}" type="presParOf" srcId="{1E00F748-4EB8-4F07-83AD-314BF67EE064}" destId="{007ADCCF-E1B3-4ACA-834A-B71411B57BCF}" srcOrd="3" destOrd="0" presId="urn:microsoft.com/office/officeart/2018/2/layout/IconLabelList"/>
    <dgm:cxn modelId="{B117EAF8-7439-4200-90C7-5BC1544E9304}" type="presParOf" srcId="{1E00F748-4EB8-4F07-83AD-314BF67EE064}" destId="{4EC1449A-E1BF-46E3-BC76-3C6577F625D1}" srcOrd="4" destOrd="0" presId="urn:microsoft.com/office/officeart/2018/2/layout/IconLabelList"/>
    <dgm:cxn modelId="{3EBEFE52-5A63-4411-A5F0-39C582D32537}" type="presParOf" srcId="{4EC1449A-E1BF-46E3-BC76-3C6577F625D1}" destId="{52A16920-362F-49D1-9711-BCA676777ED5}" srcOrd="0" destOrd="0" presId="urn:microsoft.com/office/officeart/2018/2/layout/IconLabelList"/>
    <dgm:cxn modelId="{2C8C9FF3-AC7F-4213-BE75-0C76AE16E5F3}" type="presParOf" srcId="{4EC1449A-E1BF-46E3-BC76-3C6577F625D1}" destId="{C79C11BF-6433-4A78-AA98-6D67572B140B}" srcOrd="1" destOrd="0" presId="urn:microsoft.com/office/officeart/2018/2/layout/IconLabelList"/>
    <dgm:cxn modelId="{4AED4EFC-32E5-4F40-8A94-AEFAB03313FD}" type="presParOf" srcId="{4EC1449A-E1BF-46E3-BC76-3C6577F625D1}" destId="{96C0AC91-6C07-4DE7-B0E3-919AAB7A3768}"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42A1E34-E70D-4D2E-940F-51D771954C04}">
      <dsp:nvSpPr>
        <dsp:cNvPr id="0" name=""/>
        <dsp:cNvSpPr/>
      </dsp:nvSpPr>
      <dsp:spPr>
        <a:xfrm>
          <a:off x="1212569" y="987197"/>
          <a:ext cx="1300252" cy="130025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E7E2A18-2121-4CB7-985E-C351AB7DDE0E}">
      <dsp:nvSpPr>
        <dsp:cNvPr id="0" name=""/>
        <dsp:cNvSpPr/>
      </dsp:nvSpPr>
      <dsp:spPr>
        <a:xfrm>
          <a:off x="417971" y="2644140"/>
          <a:ext cx="28894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s-MX" sz="1800" kern="1200" dirty="0"/>
            <a:t>Paquetes y códigos para consultar información</a:t>
          </a:r>
          <a:endParaRPr lang="en-US" sz="1800" kern="1200" dirty="0"/>
        </a:p>
      </dsp:txBody>
      <dsp:txXfrm>
        <a:off x="417971" y="2644140"/>
        <a:ext cx="2889450" cy="720000"/>
      </dsp:txXfrm>
    </dsp:sp>
    <dsp:sp modelId="{0EE97D69-90C5-4734-835B-BE03AF0F9E41}">
      <dsp:nvSpPr>
        <dsp:cNvPr id="0" name=""/>
        <dsp:cNvSpPr/>
      </dsp:nvSpPr>
      <dsp:spPr>
        <a:xfrm>
          <a:off x="4607673" y="987197"/>
          <a:ext cx="1300252" cy="130025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072C4EE-3669-4BD5-9B27-3261BE049B36}">
      <dsp:nvSpPr>
        <dsp:cNvPr id="0" name=""/>
        <dsp:cNvSpPr/>
      </dsp:nvSpPr>
      <dsp:spPr>
        <a:xfrm>
          <a:off x="3813075" y="2644140"/>
          <a:ext cx="28894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s-MX" sz="1800" kern="1200" dirty="0"/>
            <a:t>Paquetes para análisis demográfico</a:t>
          </a:r>
          <a:endParaRPr lang="en-US" sz="1800" kern="1200" dirty="0"/>
        </a:p>
      </dsp:txBody>
      <dsp:txXfrm>
        <a:off x="3813075" y="2644140"/>
        <a:ext cx="2889450" cy="720000"/>
      </dsp:txXfrm>
    </dsp:sp>
    <dsp:sp modelId="{52A16920-362F-49D1-9711-BCA676777ED5}">
      <dsp:nvSpPr>
        <dsp:cNvPr id="0" name=""/>
        <dsp:cNvSpPr/>
      </dsp:nvSpPr>
      <dsp:spPr>
        <a:xfrm>
          <a:off x="8002777" y="987197"/>
          <a:ext cx="1300252" cy="130025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6C0AC91-6C07-4DE7-B0E3-919AAB7A3768}">
      <dsp:nvSpPr>
        <dsp:cNvPr id="0" name=""/>
        <dsp:cNvSpPr/>
      </dsp:nvSpPr>
      <dsp:spPr>
        <a:xfrm>
          <a:off x="7208178" y="2644140"/>
          <a:ext cx="28894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s-MX" sz="1800" kern="1200"/>
            <a:t>Paquetes para presentación de información</a:t>
          </a:r>
          <a:endParaRPr lang="en-US" sz="1800" kern="1200"/>
        </a:p>
      </dsp:txBody>
      <dsp:txXfrm>
        <a:off x="7208178" y="2644140"/>
        <a:ext cx="2889450"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42A1E34-E70D-4D2E-940F-51D771954C04}">
      <dsp:nvSpPr>
        <dsp:cNvPr id="0" name=""/>
        <dsp:cNvSpPr/>
      </dsp:nvSpPr>
      <dsp:spPr>
        <a:xfrm>
          <a:off x="1212569" y="987197"/>
          <a:ext cx="1300252" cy="130025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E7E2A18-2121-4CB7-985E-C351AB7DDE0E}">
      <dsp:nvSpPr>
        <dsp:cNvPr id="0" name=""/>
        <dsp:cNvSpPr/>
      </dsp:nvSpPr>
      <dsp:spPr>
        <a:xfrm>
          <a:off x="417971" y="2644140"/>
          <a:ext cx="28894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s-MX" sz="1800" kern="1200" dirty="0"/>
            <a:t>Paquetes y códigos para consultar información</a:t>
          </a:r>
          <a:endParaRPr lang="en-US" sz="1800" kern="1200" dirty="0"/>
        </a:p>
      </dsp:txBody>
      <dsp:txXfrm>
        <a:off x="417971" y="2644140"/>
        <a:ext cx="2889450" cy="720000"/>
      </dsp:txXfrm>
    </dsp:sp>
    <dsp:sp modelId="{0EE97D69-90C5-4734-835B-BE03AF0F9E41}">
      <dsp:nvSpPr>
        <dsp:cNvPr id="0" name=""/>
        <dsp:cNvSpPr/>
      </dsp:nvSpPr>
      <dsp:spPr>
        <a:xfrm>
          <a:off x="4607673" y="987197"/>
          <a:ext cx="1300252" cy="130025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072C4EE-3669-4BD5-9B27-3261BE049B36}">
      <dsp:nvSpPr>
        <dsp:cNvPr id="0" name=""/>
        <dsp:cNvSpPr/>
      </dsp:nvSpPr>
      <dsp:spPr>
        <a:xfrm>
          <a:off x="3813075" y="2644140"/>
          <a:ext cx="28894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s-MX" sz="1800" kern="1200" dirty="0"/>
            <a:t>Paquetes para análisis demográfico</a:t>
          </a:r>
          <a:endParaRPr lang="en-US" sz="1800" kern="1200" dirty="0"/>
        </a:p>
      </dsp:txBody>
      <dsp:txXfrm>
        <a:off x="3813075" y="2644140"/>
        <a:ext cx="2889450" cy="720000"/>
      </dsp:txXfrm>
    </dsp:sp>
    <dsp:sp modelId="{52A16920-362F-49D1-9711-BCA676777ED5}">
      <dsp:nvSpPr>
        <dsp:cNvPr id="0" name=""/>
        <dsp:cNvSpPr/>
      </dsp:nvSpPr>
      <dsp:spPr>
        <a:xfrm>
          <a:off x="8002777" y="987197"/>
          <a:ext cx="1300252" cy="130025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6C0AC91-6C07-4DE7-B0E3-919AAB7A3768}">
      <dsp:nvSpPr>
        <dsp:cNvPr id="0" name=""/>
        <dsp:cNvSpPr/>
      </dsp:nvSpPr>
      <dsp:spPr>
        <a:xfrm>
          <a:off x="7208178" y="2644140"/>
          <a:ext cx="28894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s-MX" sz="1800" kern="1200"/>
            <a:t>Paquetes para presentación de información</a:t>
          </a:r>
          <a:endParaRPr lang="en-US" sz="1800" kern="1200"/>
        </a:p>
      </dsp:txBody>
      <dsp:txXfrm>
        <a:off x="7208178" y="2644140"/>
        <a:ext cx="2889450" cy="720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42A1E34-E70D-4D2E-940F-51D771954C04}">
      <dsp:nvSpPr>
        <dsp:cNvPr id="0" name=""/>
        <dsp:cNvSpPr/>
      </dsp:nvSpPr>
      <dsp:spPr>
        <a:xfrm>
          <a:off x="1212569" y="987197"/>
          <a:ext cx="1300252" cy="130025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E7E2A18-2121-4CB7-985E-C351AB7DDE0E}">
      <dsp:nvSpPr>
        <dsp:cNvPr id="0" name=""/>
        <dsp:cNvSpPr/>
      </dsp:nvSpPr>
      <dsp:spPr>
        <a:xfrm>
          <a:off x="417971" y="2644140"/>
          <a:ext cx="28894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s-MX" sz="1800" kern="1200" dirty="0"/>
            <a:t>Paquetes y códigos para consultar información</a:t>
          </a:r>
          <a:endParaRPr lang="en-US" sz="1800" kern="1200" dirty="0"/>
        </a:p>
      </dsp:txBody>
      <dsp:txXfrm>
        <a:off x="417971" y="2644140"/>
        <a:ext cx="2889450" cy="720000"/>
      </dsp:txXfrm>
    </dsp:sp>
    <dsp:sp modelId="{0EE97D69-90C5-4734-835B-BE03AF0F9E41}">
      <dsp:nvSpPr>
        <dsp:cNvPr id="0" name=""/>
        <dsp:cNvSpPr/>
      </dsp:nvSpPr>
      <dsp:spPr>
        <a:xfrm>
          <a:off x="4607673" y="987197"/>
          <a:ext cx="1300252" cy="130025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072C4EE-3669-4BD5-9B27-3261BE049B36}">
      <dsp:nvSpPr>
        <dsp:cNvPr id="0" name=""/>
        <dsp:cNvSpPr/>
      </dsp:nvSpPr>
      <dsp:spPr>
        <a:xfrm>
          <a:off x="3813075" y="2644140"/>
          <a:ext cx="28894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s-MX" sz="1800" kern="1200" dirty="0"/>
            <a:t>Paquetes para análisis demográfico</a:t>
          </a:r>
          <a:endParaRPr lang="en-US" sz="1800" kern="1200" dirty="0"/>
        </a:p>
      </dsp:txBody>
      <dsp:txXfrm>
        <a:off x="3813075" y="2644140"/>
        <a:ext cx="2889450" cy="720000"/>
      </dsp:txXfrm>
    </dsp:sp>
    <dsp:sp modelId="{52A16920-362F-49D1-9711-BCA676777ED5}">
      <dsp:nvSpPr>
        <dsp:cNvPr id="0" name=""/>
        <dsp:cNvSpPr/>
      </dsp:nvSpPr>
      <dsp:spPr>
        <a:xfrm>
          <a:off x="8002777" y="987197"/>
          <a:ext cx="1300252" cy="130025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6C0AC91-6C07-4DE7-B0E3-919AAB7A3768}">
      <dsp:nvSpPr>
        <dsp:cNvPr id="0" name=""/>
        <dsp:cNvSpPr/>
      </dsp:nvSpPr>
      <dsp:spPr>
        <a:xfrm>
          <a:off x="7208178" y="2644140"/>
          <a:ext cx="28894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s-MX" sz="1800" kern="1200"/>
            <a:t>Paquetes para presentación de información</a:t>
          </a:r>
          <a:endParaRPr lang="en-US" sz="1800" kern="1200"/>
        </a:p>
      </dsp:txBody>
      <dsp:txXfrm>
        <a:off x="7208178" y="2644140"/>
        <a:ext cx="2889450" cy="720000"/>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246CEE4-B260-38F4-021A-CFB6475FA275}"/>
              </a:ext>
            </a:extLst>
          </p:cNvPr>
          <p:cNvSpPr>
            <a:spLocks noGrp="1"/>
          </p:cNvSpPr>
          <p:nvPr>
            <p:ph type="ctrTitle"/>
          </p:nvPr>
        </p:nvSpPr>
        <p:spPr>
          <a:xfrm>
            <a:off x="1524000" y="1122363"/>
            <a:ext cx="9144000" cy="2387600"/>
          </a:xfrm>
        </p:spPr>
        <p:txBody>
          <a:bodyPr anchor="b"/>
          <a:lstStyle>
            <a:lvl1pPr algn="ctr">
              <a:defRPr sz="6000"/>
            </a:lvl1pPr>
          </a:lstStyle>
          <a:p>
            <a:r>
              <a:rPr lang="es-MX"/>
              <a:t>Haz clic para modificar el estilo de título del patrón</a:t>
            </a:r>
          </a:p>
        </p:txBody>
      </p:sp>
      <p:sp>
        <p:nvSpPr>
          <p:cNvPr id="3" name="Subtítulo 2">
            <a:extLst>
              <a:ext uri="{FF2B5EF4-FFF2-40B4-BE49-F238E27FC236}">
                <a16:creationId xmlns:a16="http://schemas.microsoft.com/office/drawing/2014/main" id="{22CCA3BB-6AA1-0577-DE17-35E1F232032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MX"/>
              <a:t>Haz clic para editar el estilo de subtítulo del patrón</a:t>
            </a:r>
          </a:p>
        </p:txBody>
      </p:sp>
      <p:sp>
        <p:nvSpPr>
          <p:cNvPr id="4" name="Marcador de fecha 3">
            <a:extLst>
              <a:ext uri="{FF2B5EF4-FFF2-40B4-BE49-F238E27FC236}">
                <a16:creationId xmlns:a16="http://schemas.microsoft.com/office/drawing/2014/main" id="{DDE197E9-3ECC-D02A-AC3B-C2FF0FE2D7EE}"/>
              </a:ext>
            </a:extLst>
          </p:cNvPr>
          <p:cNvSpPr>
            <a:spLocks noGrp="1"/>
          </p:cNvSpPr>
          <p:nvPr>
            <p:ph type="dt" sz="half" idx="10"/>
          </p:nvPr>
        </p:nvSpPr>
        <p:spPr/>
        <p:txBody>
          <a:bodyPr/>
          <a:lstStyle/>
          <a:p>
            <a:fld id="{FAC62722-F3B0-A54A-82EA-DD95BF123661}" type="datetimeFigureOut">
              <a:rPr lang="es-MX" smtClean="0"/>
              <a:t>07/12/22</a:t>
            </a:fld>
            <a:endParaRPr lang="es-MX"/>
          </a:p>
        </p:txBody>
      </p:sp>
      <p:sp>
        <p:nvSpPr>
          <p:cNvPr id="5" name="Marcador de pie de página 4">
            <a:extLst>
              <a:ext uri="{FF2B5EF4-FFF2-40B4-BE49-F238E27FC236}">
                <a16:creationId xmlns:a16="http://schemas.microsoft.com/office/drawing/2014/main" id="{E61A1328-CA01-B3CE-0C42-BE9552DCF1D6}"/>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60872CCE-AB96-F0F4-4EB8-C93D7DD3FC7E}"/>
              </a:ext>
            </a:extLst>
          </p:cNvPr>
          <p:cNvSpPr>
            <a:spLocks noGrp="1"/>
          </p:cNvSpPr>
          <p:nvPr>
            <p:ph type="sldNum" sz="quarter" idx="12"/>
          </p:nvPr>
        </p:nvSpPr>
        <p:spPr/>
        <p:txBody>
          <a:bodyPr/>
          <a:lstStyle/>
          <a:p>
            <a:fld id="{F3F9E6D1-E224-044E-93F4-29FBD2997731}" type="slidenum">
              <a:rPr lang="es-MX" smtClean="0"/>
              <a:t>‹Nº›</a:t>
            </a:fld>
            <a:endParaRPr lang="es-MX"/>
          </a:p>
        </p:txBody>
      </p:sp>
    </p:spTree>
    <p:extLst>
      <p:ext uri="{BB962C8B-B14F-4D97-AF65-F5344CB8AC3E}">
        <p14:creationId xmlns:p14="http://schemas.microsoft.com/office/powerpoint/2010/main" val="3172605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DBEA879-0C0E-ED96-7DFD-2085C3E07047}"/>
              </a:ext>
            </a:extLst>
          </p:cNvPr>
          <p:cNvSpPr>
            <a:spLocks noGrp="1"/>
          </p:cNvSpPr>
          <p:nvPr>
            <p:ph type="title"/>
          </p:nvPr>
        </p:nvSpPr>
        <p:spPr/>
        <p:txBody>
          <a:bodyPr/>
          <a:lstStyle/>
          <a:p>
            <a:r>
              <a:rPr lang="es-MX"/>
              <a:t>Haz clic para modificar el estilo de título del patrón</a:t>
            </a:r>
          </a:p>
        </p:txBody>
      </p:sp>
      <p:sp>
        <p:nvSpPr>
          <p:cNvPr id="3" name="Marcador de texto vertical 2">
            <a:extLst>
              <a:ext uri="{FF2B5EF4-FFF2-40B4-BE49-F238E27FC236}">
                <a16:creationId xmlns:a16="http://schemas.microsoft.com/office/drawing/2014/main" id="{C1A70A5B-6B3F-DBBE-CFFC-450BE248B0CD}"/>
              </a:ext>
            </a:extLst>
          </p:cNvPr>
          <p:cNvSpPr>
            <a:spLocks noGrp="1"/>
          </p:cNvSpPr>
          <p:nvPr>
            <p:ph type="body" orient="vert" idx="1"/>
          </p:nvPr>
        </p:nvSpPr>
        <p:spPr/>
        <p:txBody>
          <a:bodyPr vert="eaVert"/>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p>
        </p:txBody>
      </p:sp>
      <p:sp>
        <p:nvSpPr>
          <p:cNvPr id="4" name="Marcador de fecha 3">
            <a:extLst>
              <a:ext uri="{FF2B5EF4-FFF2-40B4-BE49-F238E27FC236}">
                <a16:creationId xmlns:a16="http://schemas.microsoft.com/office/drawing/2014/main" id="{2E9CD81B-DB77-2327-FBEA-7C20CD10131C}"/>
              </a:ext>
            </a:extLst>
          </p:cNvPr>
          <p:cNvSpPr>
            <a:spLocks noGrp="1"/>
          </p:cNvSpPr>
          <p:nvPr>
            <p:ph type="dt" sz="half" idx="10"/>
          </p:nvPr>
        </p:nvSpPr>
        <p:spPr/>
        <p:txBody>
          <a:bodyPr/>
          <a:lstStyle/>
          <a:p>
            <a:fld id="{FAC62722-F3B0-A54A-82EA-DD95BF123661}" type="datetimeFigureOut">
              <a:rPr lang="es-MX" smtClean="0"/>
              <a:t>07/12/22</a:t>
            </a:fld>
            <a:endParaRPr lang="es-MX"/>
          </a:p>
        </p:txBody>
      </p:sp>
      <p:sp>
        <p:nvSpPr>
          <p:cNvPr id="5" name="Marcador de pie de página 4">
            <a:extLst>
              <a:ext uri="{FF2B5EF4-FFF2-40B4-BE49-F238E27FC236}">
                <a16:creationId xmlns:a16="http://schemas.microsoft.com/office/drawing/2014/main" id="{29A03C11-4B33-E99B-7843-08D84BDFC048}"/>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0A56CCE4-2043-5585-E154-9B0C4F4FBB21}"/>
              </a:ext>
            </a:extLst>
          </p:cNvPr>
          <p:cNvSpPr>
            <a:spLocks noGrp="1"/>
          </p:cNvSpPr>
          <p:nvPr>
            <p:ph type="sldNum" sz="quarter" idx="12"/>
          </p:nvPr>
        </p:nvSpPr>
        <p:spPr/>
        <p:txBody>
          <a:bodyPr/>
          <a:lstStyle/>
          <a:p>
            <a:fld id="{F3F9E6D1-E224-044E-93F4-29FBD2997731}" type="slidenum">
              <a:rPr lang="es-MX" smtClean="0"/>
              <a:t>‹Nº›</a:t>
            </a:fld>
            <a:endParaRPr lang="es-MX"/>
          </a:p>
        </p:txBody>
      </p:sp>
    </p:spTree>
    <p:extLst>
      <p:ext uri="{BB962C8B-B14F-4D97-AF65-F5344CB8AC3E}">
        <p14:creationId xmlns:p14="http://schemas.microsoft.com/office/powerpoint/2010/main" val="3077743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718B2591-95FA-72FA-F24F-755E8788B9BE}"/>
              </a:ext>
            </a:extLst>
          </p:cNvPr>
          <p:cNvSpPr>
            <a:spLocks noGrp="1"/>
          </p:cNvSpPr>
          <p:nvPr>
            <p:ph type="title" orient="vert"/>
          </p:nvPr>
        </p:nvSpPr>
        <p:spPr>
          <a:xfrm>
            <a:off x="8724900" y="365125"/>
            <a:ext cx="2628900" cy="5811838"/>
          </a:xfrm>
        </p:spPr>
        <p:txBody>
          <a:bodyPr vert="eaVert"/>
          <a:lstStyle/>
          <a:p>
            <a:r>
              <a:rPr lang="es-MX"/>
              <a:t>Haz clic para modificar el estilo de título del patrón</a:t>
            </a:r>
          </a:p>
        </p:txBody>
      </p:sp>
      <p:sp>
        <p:nvSpPr>
          <p:cNvPr id="3" name="Marcador de texto vertical 2">
            <a:extLst>
              <a:ext uri="{FF2B5EF4-FFF2-40B4-BE49-F238E27FC236}">
                <a16:creationId xmlns:a16="http://schemas.microsoft.com/office/drawing/2014/main" id="{3032E767-23C7-E731-25F3-9815BCECDC1C}"/>
              </a:ext>
            </a:extLst>
          </p:cNvPr>
          <p:cNvSpPr>
            <a:spLocks noGrp="1"/>
          </p:cNvSpPr>
          <p:nvPr>
            <p:ph type="body" orient="vert" idx="1"/>
          </p:nvPr>
        </p:nvSpPr>
        <p:spPr>
          <a:xfrm>
            <a:off x="838200" y="365125"/>
            <a:ext cx="7734300" cy="5811838"/>
          </a:xfrm>
        </p:spPr>
        <p:txBody>
          <a:bodyPr vert="eaVert"/>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p>
        </p:txBody>
      </p:sp>
      <p:sp>
        <p:nvSpPr>
          <p:cNvPr id="4" name="Marcador de fecha 3">
            <a:extLst>
              <a:ext uri="{FF2B5EF4-FFF2-40B4-BE49-F238E27FC236}">
                <a16:creationId xmlns:a16="http://schemas.microsoft.com/office/drawing/2014/main" id="{6B8C1396-BF53-CBFC-1B7A-167AA4E624B3}"/>
              </a:ext>
            </a:extLst>
          </p:cNvPr>
          <p:cNvSpPr>
            <a:spLocks noGrp="1"/>
          </p:cNvSpPr>
          <p:nvPr>
            <p:ph type="dt" sz="half" idx="10"/>
          </p:nvPr>
        </p:nvSpPr>
        <p:spPr/>
        <p:txBody>
          <a:bodyPr/>
          <a:lstStyle/>
          <a:p>
            <a:fld id="{FAC62722-F3B0-A54A-82EA-DD95BF123661}" type="datetimeFigureOut">
              <a:rPr lang="es-MX" smtClean="0"/>
              <a:t>07/12/22</a:t>
            </a:fld>
            <a:endParaRPr lang="es-MX"/>
          </a:p>
        </p:txBody>
      </p:sp>
      <p:sp>
        <p:nvSpPr>
          <p:cNvPr id="5" name="Marcador de pie de página 4">
            <a:extLst>
              <a:ext uri="{FF2B5EF4-FFF2-40B4-BE49-F238E27FC236}">
                <a16:creationId xmlns:a16="http://schemas.microsoft.com/office/drawing/2014/main" id="{80B02FA1-6426-AA06-DD9A-466999F10466}"/>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D9120837-D085-9CB6-7D10-17AAE4266591}"/>
              </a:ext>
            </a:extLst>
          </p:cNvPr>
          <p:cNvSpPr>
            <a:spLocks noGrp="1"/>
          </p:cNvSpPr>
          <p:nvPr>
            <p:ph type="sldNum" sz="quarter" idx="12"/>
          </p:nvPr>
        </p:nvSpPr>
        <p:spPr/>
        <p:txBody>
          <a:bodyPr/>
          <a:lstStyle/>
          <a:p>
            <a:fld id="{F3F9E6D1-E224-044E-93F4-29FBD2997731}" type="slidenum">
              <a:rPr lang="es-MX" smtClean="0"/>
              <a:t>‹Nº›</a:t>
            </a:fld>
            <a:endParaRPr lang="es-MX"/>
          </a:p>
        </p:txBody>
      </p:sp>
    </p:spTree>
    <p:extLst>
      <p:ext uri="{BB962C8B-B14F-4D97-AF65-F5344CB8AC3E}">
        <p14:creationId xmlns:p14="http://schemas.microsoft.com/office/powerpoint/2010/main" val="14526129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8AC8FC3-B505-AD46-C7CB-D6FA7F2A62A0}"/>
              </a:ext>
            </a:extLst>
          </p:cNvPr>
          <p:cNvSpPr>
            <a:spLocks noGrp="1"/>
          </p:cNvSpPr>
          <p:nvPr>
            <p:ph type="title"/>
          </p:nvPr>
        </p:nvSpPr>
        <p:spPr/>
        <p:txBody>
          <a:bodyPr/>
          <a:lstStyle/>
          <a:p>
            <a:r>
              <a:rPr lang="es-MX"/>
              <a:t>Haz clic para modificar el estilo de título del patrón</a:t>
            </a:r>
          </a:p>
        </p:txBody>
      </p:sp>
      <p:sp>
        <p:nvSpPr>
          <p:cNvPr id="3" name="Marcador de contenido 2">
            <a:extLst>
              <a:ext uri="{FF2B5EF4-FFF2-40B4-BE49-F238E27FC236}">
                <a16:creationId xmlns:a16="http://schemas.microsoft.com/office/drawing/2014/main" id="{C61E2F44-4AE7-C35E-48B3-8B7747064B61}"/>
              </a:ext>
            </a:extLst>
          </p:cNvPr>
          <p:cNvSpPr>
            <a:spLocks noGrp="1"/>
          </p:cNvSpPr>
          <p:nvPr>
            <p:ph idx="1"/>
          </p:nvPr>
        </p:nvSpPr>
        <p:spPr/>
        <p:txBody>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p>
        </p:txBody>
      </p:sp>
      <p:sp>
        <p:nvSpPr>
          <p:cNvPr id="4" name="Marcador de fecha 3">
            <a:extLst>
              <a:ext uri="{FF2B5EF4-FFF2-40B4-BE49-F238E27FC236}">
                <a16:creationId xmlns:a16="http://schemas.microsoft.com/office/drawing/2014/main" id="{28B0B7BC-AE0C-8EED-50FC-E21D738A184F}"/>
              </a:ext>
            </a:extLst>
          </p:cNvPr>
          <p:cNvSpPr>
            <a:spLocks noGrp="1"/>
          </p:cNvSpPr>
          <p:nvPr>
            <p:ph type="dt" sz="half" idx="10"/>
          </p:nvPr>
        </p:nvSpPr>
        <p:spPr/>
        <p:txBody>
          <a:bodyPr/>
          <a:lstStyle/>
          <a:p>
            <a:fld id="{FAC62722-F3B0-A54A-82EA-DD95BF123661}" type="datetimeFigureOut">
              <a:rPr lang="es-MX" smtClean="0"/>
              <a:t>07/12/22</a:t>
            </a:fld>
            <a:endParaRPr lang="es-MX"/>
          </a:p>
        </p:txBody>
      </p:sp>
      <p:sp>
        <p:nvSpPr>
          <p:cNvPr id="5" name="Marcador de pie de página 4">
            <a:extLst>
              <a:ext uri="{FF2B5EF4-FFF2-40B4-BE49-F238E27FC236}">
                <a16:creationId xmlns:a16="http://schemas.microsoft.com/office/drawing/2014/main" id="{020EF43F-7D32-24CA-21D1-7400D33B72CB}"/>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38FF5C3C-A3E7-0C10-5A88-A46179E09E13}"/>
              </a:ext>
            </a:extLst>
          </p:cNvPr>
          <p:cNvSpPr>
            <a:spLocks noGrp="1"/>
          </p:cNvSpPr>
          <p:nvPr>
            <p:ph type="sldNum" sz="quarter" idx="12"/>
          </p:nvPr>
        </p:nvSpPr>
        <p:spPr/>
        <p:txBody>
          <a:bodyPr/>
          <a:lstStyle/>
          <a:p>
            <a:fld id="{F3F9E6D1-E224-044E-93F4-29FBD2997731}" type="slidenum">
              <a:rPr lang="es-MX" smtClean="0"/>
              <a:t>‹Nº›</a:t>
            </a:fld>
            <a:endParaRPr lang="es-MX"/>
          </a:p>
        </p:txBody>
      </p:sp>
    </p:spTree>
    <p:extLst>
      <p:ext uri="{BB962C8B-B14F-4D97-AF65-F5344CB8AC3E}">
        <p14:creationId xmlns:p14="http://schemas.microsoft.com/office/powerpoint/2010/main" val="17446136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4D7FB6A-17ED-9CD3-C37E-989FCED2B75B}"/>
              </a:ext>
            </a:extLst>
          </p:cNvPr>
          <p:cNvSpPr>
            <a:spLocks noGrp="1"/>
          </p:cNvSpPr>
          <p:nvPr>
            <p:ph type="title"/>
          </p:nvPr>
        </p:nvSpPr>
        <p:spPr>
          <a:xfrm>
            <a:off x="831850" y="1709738"/>
            <a:ext cx="10515600" cy="2852737"/>
          </a:xfrm>
        </p:spPr>
        <p:txBody>
          <a:bodyPr anchor="b"/>
          <a:lstStyle>
            <a:lvl1pPr>
              <a:defRPr sz="6000"/>
            </a:lvl1pPr>
          </a:lstStyle>
          <a:p>
            <a:r>
              <a:rPr lang="es-MX"/>
              <a:t>Haz clic para modificar el estilo de título del patrón</a:t>
            </a:r>
          </a:p>
        </p:txBody>
      </p:sp>
      <p:sp>
        <p:nvSpPr>
          <p:cNvPr id="3" name="Marcador de texto 2">
            <a:extLst>
              <a:ext uri="{FF2B5EF4-FFF2-40B4-BE49-F238E27FC236}">
                <a16:creationId xmlns:a16="http://schemas.microsoft.com/office/drawing/2014/main" id="{793C8ABD-7209-A892-CB8C-B8A62D45C7F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MX"/>
              <a:t>Haga clic para modificar los estilos de texto del patrón</a:t>
            </a:r>
          </a:p>
        </p:txBody>
      </p:sp>
      <p:sp>
        <p:nvSpPr>
          <p:cNvPr id="4" name="Marcador de fecha 3">
            <a:extLst>
              <a:ext uri="{FF2B5EF4-FFF2-40B4-BE49-F238E27FC236}">
                <a16:creationId xmlns:a16="http://schemas.microsoft.com/office/drawing/2014/main" id="{9590675B-9D26-B789-A6D6-3972D141F077}"/>
              </a:ext>
            </a:extLst>
          </p:cNvPr>
          <p:cNvSpPr>
            <a:spLocks noGrp="1"/>
          </p:cNvSpPr>
          <p:nvPr>
            <p:ph type="dt" sz="half" idx="10"/>
          </p:nvPr>
        </p:nvSpPr>
        <p:spPr/>
        <p:txBody>
          <a:bodyPr/>
          <a:lstStyle/>
          <a:p>
            <a:fld id="{FAC62722-F3B0-A54A-82EA-DD95BF123661}" type="datetimeFigureOut">
              <a:rPr lang="es-MX" smtClean="0"/>
              <a:t>07/12/22</a:t>
            </a:fld>
            <a:endParaRPr lang="es-MX"/>
          </a:p>
        </p:txBody>
      </p:sp>
      <p:sp>
        <p:nvSpPr>
          <p:cNvPr id="5" name="Marcador de pie de página 4">
            <a:extLst>
              <a:ext uri="{FF2B5EF4-FFF2-40B4-BE49-F238E27FC236}">
                <a16:creationId xmlns:a16="http://schemas.microsoft.com/office/drawing/2014/main" id="{B6CCCDBD-51CA-BBCD-9012-BCAB8CC8CAC0}"/>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F9558ECE-117E-284E-301E-A33C9C9570EA}"/>
              </a:ext>
            </a:extLst>
          </p:cNvPr>
          <p:cNvSpPr>
            <a:spLocks noGrp="1"/>
          </p:cNvSpPr>
          <p:nvPr>
            <p:ph type="sldNum" sz="quarter" idx="12"/>
          </p:nvPr>
        </p:nvSpPr>
        <p:spPr/>
        <p:txBody>
          <a:bodyPr/>
          <a:lstStyle/>
          <a:p>
            <a:fld id="{F3F9E6D1-E224-044E-93F4-29FBD2997731}" type="slidenum">
              <a:rPr lang="es-MX" smtClean="0"/>
              <a:t>‹Nº›</a:t>
            </a:fld>
            <a:endParaRPr lang="es-MX"/>
          </a:p>
        </p:txBody>
      </p:sp>
    </p:spTree>
    <p:extLst>
      <p:ext uri="{BB962C8B-B14F-4D97-AF65-F5344CB8AC3E}">
        <p14:creationId xmlns:p14="http://schemas.microsoft.com/office/powerpoint/2010/main" val="33358018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9B8CFDD-59AE-1A88-89EE-E56A34BA1F10}"/>
              </a:ext>
            </a:extLst>
          </p:cNvPr>
          <p:cNvSpPr>
            <a:spLocks noGrp="1"/>
          </p:cNvSpPr>
          <p:nvPr>
            <p:ph type="title"/>
          </p:nvPr>
        </p:nvSpPr>
        <p:spPr/>
        <p:txBody>
          <a:bodyPr/>
          <a:lstStyle/>
          <a:p>
            <a:r>
              <a:rPr lang="es-MX"/>
              <a:t>Haz clic para modificar el estilo de título del patrón</a:t>
            </a:r>
          </a:p>
        </p:txBody>
      </p:sp>
      <p:sp>
        <p:nvSpPr>
          <p:cNvPr id="3" name="Marcador de contenido 2">
            <a:extLst>
              <a:ext uri="{FF2B5EF4-FFF2-40B4-BE49-F238E27FC236}">
                <a16:creationId xmlns:a16="http://schemas.microsoft.com/office/drawing/2014/main" id="{CC9FDA32-1818-4D3E-F52F-5E090E9C18D2}"/>
              </a:ext>
            </a:extLst>
          </p:cNvPr>
          <p:cNvSpPr>
            <a:spLocks noGrp="1"/>
          </p:cNvSpPr>
          <p:nvPr>
            <p:ph sz="half" idx="1"/>
          </p:nvPr>
        </p:nvSpPr>
        <p:spPr>
          <a:xfrm>
            <a:off x="838200" y="1825625"/>
            <a:ext cx="5181600" cy="4351338"/>
          </a:xfrm>
        </p:spPr>
        <p:txBody>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p>
        </p:txBody>
      </p:sp>
      <p:sp>
        <p:nvSpPr>
          <p:cNvPr id="4" name="Marcador de contenido 3">
            <a:extLst>
              <a:ext uri="{FF2B5EF4-FFF2-40B4-BE49-F238E27FC236}">
                <a16:creationId xmlns:a16="http://schemas.microsoft.com/office/drawing/2014/main" id="{B861A9EB-DF56-2EA4-655D-EFE183D971DE}"/>
              </a:ext>
            </a:extLst>
          </p:cNvPr>
          <p:cNvSpPr>
            <a:spLocks noGrp="1"/>
          </p:cNvSpPr>
          <p:nvPr>
            <p:ph sz="half" idx="2"/>
          </p:nvPr>
        </p:nvSpPr>
        <p:spPr>
          <a:xfrm>
            <a:off x="6172200" y="1825625"/>
            <a:ext cx="5181600" cy="4351338"/>
          </a:xfrm>
        </p:spPr>
        <p:txBody>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p>
        </p:txBody>
      </p:sp>
      <p:sp>
        <p:nvSpPr>
          <p:cNvPr id="5" name="Marcador de fecha 4">
            <a:extLst>
              <a:ext uri="{FF2B5EF4-FFF2-40B4-BE49-F238E27FC236}">
                <a16:creationId xmlns:a16="http://schemas.microsoft.com/office/drawing/2014/main" id="{0DDA768B-2491-F809-E01A-4EFB97F9346F}"/>
              </a:ext>
            </a:extLst>
          </p:cNvPr>
          <p:cNvSpPr>
            <a:spLocks noGrp="1"/>
          </p:cNvSpPr>
          <p:nvPr>
            <p:ph type="dt" sz="half" idx="10"/>
          </p:nvPr>
        </p:nvSpPr>
        <p:spPr/>
        <p:txBody>
          <a:bodyPr/>
          <a:lstStyle/>
          <a:p>
            <a:fld id="{FAC62722-F3B0-A54A-82EA-DD95BF123661}" type="datetimeFigureOut">
              <a:rPr lang="es-MX" smtClean="0"/>
              <a:t>07/12/22</a:t>
            </a:fld>
            <a:endParaRPr lang="es-MX"/>
          </a:p>
        </p:txBody>
      </p:sp>
      <p:sp>
        <p:nvSpPr>
          <p:cNvPr id="6" name="Marcador de pie de página 5">
            <a:extLst>
              <a:ext uri="{FF2B5EF4-FFF2-40B4-BE49-F238E27FC236}">
                <a16:creationId xmlns:a16="http://schemas.microsoft.com/office/drawing/2014/main" id="{8435366A-FDE9-2A7C-FF78-3F4BF7D1374A}"/>
              </a:ext>
            </a:extLst>
          </p:cNvPr>
          <p:cNvSpPr>
            <a:spLocks noGrp="1"/>
          </p:cNvSpPr>
          <p:nvPr>
            <p:ph type="ftr" sz="quarter" idx="11"/>
          </p:nvPr>
        </p:nvSpPr>
        <p:spPr/>
        <p:txBody>
          <a:bodyPr/>
          <a:lstStyle/>
          <a:p>
            <a:endParaRPr lang="es-MX"/>
          </a:p>
        </p:txBody>
      </p:sp>
      <p:sp>
        <p:nvSpPr>
          <p:cNvPr id="7" name="Marcador de número de diapositiva 6">
            <a:extLst>
              <a:ext uri="{FF2B5EF4-FFF2-40B4-BE49-F238E27FC236}">
                <a16:creationId xmlns:a16="http://schemas.microsoft.com/office/drawing/2014/main" id="{3732388A-4386-A27E-FFDE-DC29B0E2ADB9}"/>
              </a:ext>
            </a:extLst>
          </p:cNvPr>
          <p:cNvSpPr>
            <a:spLocks noGrp="1"/>
          </p:cNvSpPr>
          <p:nvPr>
            <p:ph type="sldNum" sz="quarter" idx="12"/>
          </p:nvPr>
        </p:nvSpPr>
        <p:spPr/>
        <p:txBody>
          <a:bodyPr/>
          <a:lstStyle/>
          <a:p>
            <a:fld id="{F3F9E6D1-E224-044E-93F4-29FBD2997731}" type="slidenum">
              <a:rPr lang="es-MX" smtClean="0"/>
              <a:t>‹Nº›</a:t>
            </a:fld>
            <a:endParaRPr lang="es-MX"/>
          </a:p>
        </p:txBody>
      </p:sp>
    </p:spTree>
    <p:extLst>
      <p:ext uri="{BB962C8B-B14F-4D97-AF65-F5344CB8AC3E}">
        <p14:creationId xmlns:p14="http://schemas.microsoft.com/office/powerpoint/2010/main" val="39177165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55DD96B-8DF6-72A1-E76F-C95D7DE73080}"/>
              </a:ext>
            </a:extLst>
          </p:cNvPr>
          <p:cNvSpPr>
            <a:spLocks noGrp="1"/>
          </p:cNvSpPr>
          <p:nvPr>
            <p:ph type="title"/>
          </p:nvPr>
        </p:nvSpPr>
        <p:spPr>
          <a:xfrm>
            <a:off x="839788" y="365125"/>
            <a:ext cx="10515600" cy="1325563"/>
          </a:xfrm>
        </p:spPr>
        <p:txBody>
          <a:bodyPr/>
          <a:lstStyle/>
          <a:p>
            <a:r>
              <a:rPr lang="es-MX"/>
              <a:t>Haz clic para modificar el estilo de título del patrón</a:t>
            </a:r>
          </a:p>
        </p:txBody>
      </p:sp>
      <p:sp>
        <p:nvSpPr>
          <p:cNvPr id="3" name="Marcador de texto 2">
            <a:extLst>
              <a:ext uri="{FF2B5EF4-FFF2-40B4-BE49-F238E27FC236}">
                <a16:creationId xmlns:a16="http://schemas.microsoft.com/office/drawing/2014/main" id="{C94C1FCA-22CE-6609-EC43-9864D4036EF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MX"/>
              <a:t>Haga clic para modificar los estilos de texto del patrón</a:t>
            </a:r>
          </a:p>
        </p:txBody>
      </p:sp>
      <p:sp>
        <p:nvSpPr>
          <p:cNvPr id="4" name="Marcador de contenido 3">
            <a:extLst>
              <a:ext uri="{FF2B5EF4-FFF2-40B4-BE49-F238E27FC236}">
                <a16:creationId xmlns:a16="http://schemas.microsoft.com/office/drawing/2014/main" id="{024FDF1A-E942-AA90-0B5D-3E967EB599B8}"/>
              </a:ext>
            </a:extLst>
          </p:cNvPr>
          <p:cNvSpPr>
            <a:spLocks noGrp="1"/>
          </p:cNvSpPr>
          <p:nvPr>
            <p:ph sz="half" idx="2"/>
          </p:nvPr>
        </p:nvSpPr>
        <p:spPr>
          <a:xfrm>
            <a:off x="839788" y="2505075"/>
            <a:ext cx="5157787" cy="3684588"/>
          </a:xfrm>
        </p:spPr>
        <p:txBody>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p>
        </p:txBody>
      </p:sp>
      <p:sp>
        <p:nvSpPr>
          <p:cNvPr id="5" name="Marcador de texto 4">
            <a:extLst>
              <a:ext uri="{FF2B5EF4-FFF2-40B4-BE49-F238E27FC236}">
                <a16:creationId xmlns:a16="http://schemas.microsoft.com/office/drawing/2014/main" id="{9F264F36-6835-2328-6DFD-43D6FC32F1A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MX"/>
              <a:t>Haga clic para modificar los estilos de texto del patrón</a:t>
            </a:r>
          </a:p>
        </p:txBody>
      </p:sp>
      <p:sp>
        <p:nvSpPr>
          <p:cNvPr id="6" name="Marcador de contenido 5">
            <a:extLst>
              <a:ext uri="{FF2B5EF4-FFF2-40B4-BE49-F238E27FC236}">
                <a16:creationId xmlns:a16="http://schemas.microsoft.com/office/drawing/2014/main" id="{9F775DBB-236C-EEDC-20B0-DA1C13D77EC5}"/>
              </a:ext>
            </a:extLst>
          </p:cNvPr>
          <p:cNvSpPr>
            <a:spLocks noGrp="1"/>
          </p:cNvSpPr>
          <p:nvPr>
            <p:ph sz="quarter" idx="4"/>
          </p:nvPr>
        </p:nvSpPr>
        <p:spPr>
          <a:xfrm>
            <a:off x="6172200" y="2505075"/>
            <a:ext cx="5183188" cy="3684588"/>
          </a:xfrm>
        </p:spPr>
        <p:txBody>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p>
        </p:txBody>
      </p:sp>
      <p:sp>
        <p:nvSpPr>
          <p:cNvPr id="7" name="Marcador de fecha 6">
            <a:extLst>
              <a:ext uri="{FF2B5EF4-FFF2-40B4-BE49-F238E27FC236}">
                <a16:creationId xmlns:a16="http://schemas.microsoft.com/office/drawing/2014/main" id="{AE8071D2-0501-9B19-2F5F-06FA99559FAD}"/>
              </a:ext>
            </a:extLst>
          </p:cNvPr>
          <p:cNvSpPr>
            <a:spLocks noGrp="1"/>
          </p:cNvSpPr>
          <p:nvPr>
            <p:ph type="dt" sz="half" idx="10"/>
          </p:nvPr>
        </p:nvSpPr>
        <p:spPr/>
        <p:txBody>
          <a:bodyPr/>
          <a:lstStyle/>
          <a:p>
            <a:fld id="{FAC62722-F3B0-A54A-82EA-DD95BF123661}" type="datetimeFigureOut">
              <a:rPr lang="es-MX" smtClean="0"/>
              <a:t>07/12/22</a:t>
            </a:fld>
            <a:endParaRPr lang="es-MX"/>
          </a:p>
        </p:txBody>
      </p:sp>
      <p:sp>
        <p:nvSpPr>
          <p:cNvPr id="8" name="Marcador de pie de página 7">
            <a:extLst>
              <a:ext uri="{FF2B5EF4-FFF2-40B4-BE49-F238E27FC236}">
                <a16:creationId xmlns:a16="http://schemas.microsoft.com/office/drawing/2014/main" id="{4B4F71A9-0B7D-622D-44D2-834C53D4E1F6}"/>
              </a:ext>
            </a:extLst>
          </p:cNvPr>
          <p:cNvSpPr>
            <a:spLocks noGrp="1"/>
          </p:cNvSpPr>
          <p:nvPr>
            <p:ph type="ftr" sz="quarter" idx="11"/>
          </p:nvPr>
        </p:nvSpPr>
        <p:spPr/>
        <p:txBody>
          <a:bodyPr/>
          <a:lstStyle/>
          <a:p>
            <a:endParaRPr lang="es-MX"/>
          </a:p>
        </p:txBody>
      </p:sp>
      <p:sp>
        <p:nvSpPr>
          <p:cNvPr id="9" name="Marcador de número de diapositiva 8">
            <a:extLst>
              <a:ext uri="{FF2B5EF4-FFF2-40B4-BE49-F238E27FC236}">
                <a16:creationId xmlns:a16="http://schemas.microsoft.com/office/drawing/2014/main" id="{238A6191-16E7-760D-0362-DD90417DD070}"/>
              </a:ext>
            </a:extLst>
          </p:cNvPr>
          <p:cNvSpPr>
            <a:spLocks noGrp="1"/>
          </p:cNvSpPr>
          <p:nvPr>
            <p:ph type="sldNum" sz="quarter" idx="12"/>
          </p:nvPr>
        </p:nvSpPr>
        <p:spPr/>
        <p:txBody>
          <a:bodyPr/>
          <a:lstStyle/>
          <a:p>
            <a:fld id="{F3F9E6D1-E224-044E-93F4-29FBD2997731}" type="slidenum">
              <a:rPr lang="es-MX" smtClean="0"/>
              <a:t>‹Nº›</a:t>
            </a:fld>
            <a:endParaRPr lang="es-MX"/>
          </a:p>
        </p:txBody>
      </p:sp>
    </p:spTree>
    <p:extLst>
      <p:ext uri="{BB962C8B-B14F-4D97-AF65-F5344CB8AC3E}">
        <p14:creationId xmlns:p14="http://schemas.microsoft.com/office/powerpoint/2010/main" val="39809279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CDE33BB-2E20-1145-0468-53069D613948}"/>
              </a:ext>
            </a:extLst>
          </p:cNvPr>
          <p:cNvSpPr>
            <a:spLocks noGrp="1"/>
          </p:cNvSpPr>
          <p:nvPr>
            <p:ph type="title"/>
          </p:nvPr>
        </p:nvSpPr>
        <p:spPr/>
        <p:txBody>
          <a:bodyPr/>
          <a:lstStyle/>
          <a:p>
            <a:r>
              <a:rPr lang="es-MX"/>
              <a:t>Haz clic para modificar el estilo de título del patrón</a:t>
            </a:r>
          </a:p>
        </p:txBody>
      </p:sp>
      <p:sp>
        <p:nvSpPr>
          <p:cNvPr id="3" name="Marcador de fecha 2">
            <a:extLst>
              <a:ext uri="{FF2B5EF4-FFF2-40B4-BE49-F238E27FC236}">
                <a16:creationId xmlns:a16="http://schemas.microsoft.com/office/drawing/2014/main" id="{E78280DE-5EFA-2F92-9D8D-1B188FF4E3EC}"/>
              </a:ext>
            </a:extLst>
          </p:cNvPr>
          <p:cNvSpPr>
            <a:spLocks noGrp="1"/>
          </p:cNvSpPr>
          <p:nvPr>
            <p:ph type="dt" sz="half" idx="10"/>
          </p:nvPr>
        </p:nvSpPr>
        <p:spPr/>
        <p:txBody>
          <a:bodyPr/>
          <a:lstStyle/>
          <a:p>
            <a:fld id="{FAC62722-F3B0-A54A-82EA-DD95BF123661}" type="datetimeFigureOut">
              <a:rPr lang="es-MX" smtClean="0"/>
              <a:t>07/12/22</a:t>
            </a:fld>
            <a:endParaRPr lang="es-MX"/>
          </a:p>
        </p:txBody>
      </p:sp>
      <p:sp>
        <p:nvSpPr>
          <p:cNvPr id="4" name="Marcador de pie de página 3">
            <a:extLst>
              <a:ext uri="{FF2B5EF4-FFF2-40B4-BE49-F238E27FC236}">
                <a16:creationId xmlns:a16="http://schemas.microsoft.com/office/drawing/2014/main" id="{A92DF72C-E972-BF16-F366-814D2A73DF81}"/>
              </a:ext>
            </a:extLst>
          </p:cNvPr>
          <p:cNvSpPr>
            <a:spLocks noGrp="1"/>
          </p:cNvSpPr>
          <p:nvPr>
            <p:ph type="ftr" sz="quarter" idx="11"/>
          </p:nvPr>
        </p:nvSpPr>
        <p:spPr/>
        <p:txBody>
          <a:bodyPr/>
          <a:lstStyle/>
          <a:p>
            <a:endParaRPr lang="es-MX"/>
          </a:p>
        </p:txBody>
      </p:sp>
      <p:sp>
        <p:nvSpPr>
          <p:cNvPr id="5" name="Marcador de número de diapositiva 4">
            <a:extLst>
              <a:ext uri="{FF2B5EF4-FFF2-40B4-BE49-F238E27FC236}">
                <a16:creationId xmlns:a16="http://schemas.microsoft.com/office/drawing/2014/main" id="{F30AA752-1456-770C-C0CD-BDF4F3B62AC2}"/>
              </a:ext>
            </a:extLst>
          </p:cNvPr>
          <p:cNvSpPr>
            <a:spLocks noGrp="1"/>
          </p:cNvSpPr>
          <p:nvPr>
            <p:ph type="sldNum" sz="quarter" idx="12"/>
          </p:nvPr>
        </p:nvSpPr>
        <p:spPr/>
        <p:txBody>
          <a:bodyPr/>
          <a:lstStyle/>
          <a:p>
            <a:fld id="{F3F9E6D1-E224-044E-93F4-29FBD2997731}" type="slidenum">
              <a:rPr lang="es-MX" smtClean="0"/>
              <a:t>‹Nº›</a:t>
            </a:fld>
            <a:endParaRPr lang="es-MX"/>
          </a:p>
        </p:txBody>
      </p:sp>
    </p:spTree>
    <p:extLst>
      <p:ext uri="{BB962C8B-B14F-4D97-AF65-F5344CB8AC3E}">
        <p14:creationId xmlns:p14="http://schemas.microsoft.com/office/powerpoint/2010/main" val="26717187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6D50E923-D404-A162-7AB3-0C94CD29505F}"/>
              </a:ext>
            </a:extLst>
          </p:cNvPr>
          <p:cNvSpPr>
            <a:spLocks noGrp="1"/>
          </p:cNvSpPr>
          <p:nvPr>
            <p:ph type="dt" sz="half" idx="10"/>
          </p:nvPr>
        </p:nvSpPr>
        <p:spPr/>
        <p:txBody>
          <a:bodyPr/>
          <a:lstStyle/>
          <a:p>
            <a:fld id="{FAC62722-F3B0-A54A-82EA-DD95BF123661}" type="datetimeFigureOut">
              <a:rPr lang="es-MX" smtClean="0"/>
              <a:t>07/12/22</a:t>
            </a:fld>
            <a:endParaRPr lang="es-MX"/>
          </a:p>
        </p:txBody>
      </p:sp>
      <p:sp>
        <p:nvSpPr>
          <p:cNvPr id="3" name="Marcador de pie de página 2">
            <a:extLst>
              <a:ext uri="{FF2B5EF4-FFF2-40B4-BE49-F238E27FC236}">
                <a16:creationId xmlns:a16="http://schemas.microsoft.com/office/drawing/2014/main" id="{3BC04878-81D7-42BD-C0F7-9648F57881AD}"/>
              </a:ext>
            </a:extLst>
          </p:cNvPr>
          <p:cNvSpPr>
            <a:spLocks noGrp="1"/>
          </p:cNvSpPr>
          <p:nvPr>
            <p:ph type="ftr" sz="quarter" idx="11"/>
          </p:nvPr>
        </p:nvSpPr>
        <p:spPr/>
        <p:txBody>
          <a:bodyPr/>
          <a:lstStyle/>
          <a:p>
            <a:endParaRPr lang="es-MX"/>
          </a:p>
        </p:txBody>
      </p:sp>
      <p:sp>
        <p:nvSpPr>
          <p:cNvPr id="4" name="Marcador de número de diapositiva 3">
            <a:extLst>
              <a:ext uri="{FF2B5EF4-FFF2-40B4-BE49-F238E27FC236}">
                <a16:creationId xmlns:a16="http://schemas.microsoft.com/office/drawing/2014/main" id="{AFFAD2E3-7670-01EB-8AC4-2A323457CCA3}"/>
              </a:ext>
            </a:extLst>
          </p:cNvPr>
          <p:cNvSpPr>
            <a:spLocks noGrp="1"/>
          </p:cNvSpPr>
          <p:nvPr>
            <p:ph type="sldNum" sz="quarter" idx="12"/>
          </p:nvPr>
        </p:nvSpPr>
        <p:spPr/>
        <p:txBody>
          <a:bodyPr/>
          <a:lstStyle/>
          <a:p>
            <a:fld id="{F3F9E6D1-E224-044E-93F4-29FBD2997731}" type="slidenum">
              <a:rPr lang="es-MX" smtClean="0"/>
              <a:t>‹Nº›</a:t>
            </a:fld>
            <a:endParaRPr lang="es-MX"/>
          </a:p>
        </p:txBody>
      </p:sp>
    </p:spTree>
    <p:extLst>
      <p:ext uri="{BB962C8B-B14F-4D97-AF65-F5344CB8AC3E}">
        <p14:creationId xmlns:p14="http://schemas.microsoft.com/office/powerpoint/2010/main" val="7335168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ABED190-ACC1-5862-582C-2748E7BBC1CA}"/>
              </a:ext>
            </a:extLst>
          </p:cNvPr>
          <p:cNvSpPr>
            <a:spLocks noGrp="1"/>
          </p:cNvSpPr>
          <p:nvPr>
            <p:ph type="title"/>
          </p:nvPr>
        </p:nvSpPr>
        <p:spPr>
          <a:xfrm>
            <a:off x="839788" y="457200"/>
            <a:ext cx="3932237" cy="1600200"/>
          </a:xfrm>
        </p:spPr>
        <p:txBody>
          <a:bodyPr anchor="b"/>
          <a:lstStyle>
            <a:lvl1pPr>
              <a:defRPr sz="3200"/>
            </a:lvl1pPr>
          </a:lstStyle>
          <a:p>
            <a:r>
              <a:rPr lang="es-MX"/>
              <a:t>Haz clic para modificar el estilo de título del patrón</a:t>
            </a:r>
          </a:p>
        </p:txBody>
      </p:sp>
      <p:sp>
        <p:nvSpPr>
          <p:cNvPr id="3" name="Marcador de contenido 2">
            <a:extLst>
              <a:ext uri="{FF2B5EF4-FFF2-40B4-BE49-F238E27FC236}">
                <a16:creationId xmlns:a16="http://schemas.microsoft.com/office/drawing/2014/main" id="{AE2F0588-CB13-10BE-7EF2-0B7F87D2785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p>
        </p:txBody>
      </p:sp>
      <p:sp>
        <p:nvSpPr>
          <p:cNvPr id="4" name="Marcador de texto 3">
            <a:extLst>
              <a:ext uri="{FF2B5EF4-FFF2-40B4-BE49-F238E27FC236}">
                <a16:creationId xmlns:a16="http://schemas.microsoft.com/office/drawing/2014/main" id="{4885FB58-4407-C3FB-5B7F-ED77B7F96CD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MX"/>
              <a:t>Haga clic para modificar los estilos de texto del patrón</a:t>
            </a:r>
          </a:p>
        </p:txBody>
      </p:sp>
      <p:sp>
        <p:nvSpPr>
          <p:cNvPr id="5" name="Marcador de fecha 4">
            <a:extLst>
              <a:ext uri="{FF2B5EF4-FFF2-40B4-BE49-F238E27FC236}">
                <a16:creationId xmlns:a16="http://schemas.microsoft.com/office/drawing/2014/main" id="{B4B0E061-B76A-84FA-D438-50F4685F096D}"/>
              </a:ext>
            </a:extLst>
          </p:cNvPr>
          <p:cNvSpPr>
            <a:spLocks noGrp="1"/>
          </p:cNvSpPr>
          <p:nvPr>
            <p:ph type="dt" sz="half" idx="10"/>
          </p:nvPr>
        </p:nvSpPr>
        <p:spPr/>
        <p:txBody>
          <a:bodyPr/>
          <a:lstStyle/>
          <a:p>
            <a:fld id="{FAC62722-F3B0-A54A-82EA-DD95BF123661}" type="datetimeFigureOut">
              <a:rPr lang="es-MX" smtClean="0"/>
              <a:t>07/12/22</a:t>
            </a:fld>
            <a:endParaRPr lang="es-MX"/>
          </a:p>
        </p:txBody>
      </p:sp>
      <p:sp>
        <p:nvSpPr>
          <p:cNvPr id="6" name="Marcador de pie de página 5">
            <a:extLst>
              <a:ext uri="{FF2B5EF4-FFF2-40B4-BE49-F238E27FC236}">
                <a16:creationId xmlns:a16="http://schemas.microsoft.com/office/drawing/2014/main" id="{C53F9A6E-7F73-67D6-E3C8-F4B8719CADE3}"/>
              </a:ext>
            </a:extLst>
          </p:cNvPr>
          <p:cNvSpPr>
            <a:spLocks noGrp="1"/>
          </p:cNvSpPr>
          <p:nvPr>
            <p:ph type="ftr" sz="quarter" idx="11"/>
          </p:nvPr>
        </p:nvSpPr>
        <p:spPr/>
        <p:txBody>
          <a:bodyPr/>
          <a:lstStyle/>
          <a:p>
            <a:endParaRPr lang="es-MX"/>
          </a:p>
        </p:txBody>
      </p:sp>
      <p:sp>
        <p:nvSpPr>
          <p:cNvPr id="7" name="Marcador de número de diapositiva 6">
            <a:extLst>
              <a:ext uri="{FF2B5EF4-FFF2-40B4-BE49-F238E27FC236}">
                <a16:creationId xmlns:a16="http://schemas.microsoft.com/office/drawing/2014/main" id="{B51FFED3-1811-4956-00AA-D33F2B944589}"/>
              </a:ext>
            </a:extLst>
          </p:cNvPr>
          <p:cNvSpPr>
            <a:spLocks noGrp="1"/>
          </p:cNvSpPr>
          <p:nvPr>
            <p:ph type="sldNum" sz="quarter" idx="12"/>
          </p:nvPr>
        </p:nvSpPr>
        <p:spPr/>
        <p:txBody>
          <a:bodyPr/>
          <a:lstStyle/>
          <a:p>
            <a:fld id="{F3F9E6D1-E224-044E-93F4-29FBD2997731}" type="slidenum">
              <a:rPr lang="es-MX" smtClean="0"/>
              <a:t>‹Nº›</a:t>
            </a:fld>
            <a:endParaRPr lang="es-MX"/>
          </a:p>
        </p:txBody>
      </p:sp>
    </p:spTree>
    <p:extLst>
      <p:ext uri="{BB962C8B-B14F-4D97-AF65-F5344CB8AC3E}">
        <p14:creationId xmlns:p14="http://schemas.microsoft.com/office/powerpoint/2010/main" val="27975270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E99BAE6-B13B-6D6D-03A9-AE6987FCF74D}"/>
              </a:ext>
            </a:extLst>
          </p:cNvPr>
          <p:cNvSpPr>
            <a:spLocks noGrp="1"/>
          </p:cNvSpPr>
          <p:nvPr>
            <p:ph type="title"/>
          </p:nvPr>
        </p:nvSpPr>
        <p:spPr>
          <a:xfrm>
            <a:off x="839788" y="457200"/>
            <a:ext cx="3932237" cy="1600200"/>
          </a:xfrm>
        </p:spPr>
        <p:txBody>
          <a:bodyPr anchor="b"/>
          <a:lstStyle>
            <a:lvl1pPr>
              <a:defRPr sz="3200"/>
            </a:lvl1pPr>
          </a:lstStyle>
          <a:p>
            <a:r>
              <a:rPr lang="es-MX"/>
              <a:t>Haz clic para modificar el estilo de título del patrón</a:t>
            </a:r>
          </a:p>
        </p:txBody>
      </p:sp>
      <p:sp>
        <p:nvSpPr>
          <p:cNvPr id="3" name="Marcador de posición de imagen 2">
            <a:extLst>
              <a:ext uri="{FF2B5EF4-FFF2-40B4-BE49-F238E27FC236}">
                <a16:creationId xmlns:a16="http://schemas.microsoft.com/office/drawing/2014/main" id="{544BC708-2CB1-AF14-68B2-B789430FA90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MX"/>
          </a:p>
        </p:txBody>
      </p:sp>
      <p:sp>
        <p:nvSpPr>
          <p:cNvPr id="4" name="Marcador de texto 3">
            <a:extLst>
              <a:ext uri="{FF2B5EF4-FFF2-40B4-BE49-F238E27FC236}">
                <a16:creationId xmlns:a16="http://schemas.microsoft.com/office/drawing/2014/main" id="{624B9629-9968-F8B0-8C04-079AFE6793D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MX"/>
              <a:t>Haga clic para modificar los estilos de texto del patrón</a:t>
            </a:r>
          </a:p>
        </p:txBody>
      </p:sp>
      <p:sp>
        <p:nvSpPr>
          <p:cNvPr id="5" name="Marcador de fecha 4">
            <a:extLst>
              <a:ext uri="{FF2B5EF4-FFF2-40B4-BE49-F238E27FC236}">
                <a16:creationId xmlns:a16="http://schemas.microsoft.com/office/drawing/2014/main" id="{726BD365-7163-4AAE-F18A-830D653F1EE7}"/>
              </a:ext>
            </a:extLst>
          </p:cNvPr>
          <p:cNvSpPr>
            <a:spLocks noGrp="1"/>
          </p:cNvSpPr>
          <p:nvPr>
            <p:ph type="dt" sz="half" idx="10"/>
          </p:nvPr>
        </p:nvSpPr>
        <p:spPr/>
        <p:txBody>
          <a:bodyPr/>
          <a:lstStyle/>
          <a:p>
            <a:fld id="{FAC62722-F3B0-A54A-82EA-DD95BF123661}" type="datetimeFigureOut">
              <a:rPr lang="es-MX" smtClean="0"/>
              <a:t>07/12/22</a:t>
            </a:fld>
            <a:endParaRPr lang="es-MX"/>
          </a:p>
        </p:txBody>
      </p:sp>
      <p:sp>
        <p:nvSpPr>
          <p:cNvPr id="6" name="Marcador de pie de página 5">
            <a:extLst>
              <a:ext uri="{FF2B5EF4-FFF2-40B4-BE49-F238E27FC236}">
                <a16:creationId xmlns:a16="http://schemas.microsoft.com/office/drawing/2014/main" id="{10B8B67B-ED3A-2284-E64C-234F5E83CD5A}"/>
              </a:ext>
            </a:extLst>
          </p:cNvPr>
          <p:cNvSpPr>
            <a:spLocks noGrp="1"/>
          </p:cNvSpPr>
          <p:nvPr>
            <p:ph type="ftr" sz="quarter" idx="11"/>
          </p:nvPr>
        </p:nvSpPr>
        <p:spPr/>
        <p:txBody>
          <a:bodyPr/>
          <a:lstStyle/>
          <a:p>
            <a:endParaRPr lang="es-MX"/>
          </a:p>
        </p:txBody>
      </p:sp>
      <p:sp>
        <p:nvSpPr>
          <p:cNvPr id="7" name="Marcador de número de diapositiva 6">
            <a:extLst>
              <a:ext uri="{FF2B5EF4-FFF2-40B4-BE49-F238E27FC236}">
                <a16:creationId xmlns:a16="http://schemas.microsoft.com/office/drawing/2014/main" id="{E44643EE-EC6E-48BB-5B26-3B1D12A069D7}"/>
              </a:ext>
            </a:extLst>
          </p:cNvPr>
          <p:cNvSpPr>
            <a:spLocks noGrp="1"/>
          </p:cNvSpPr>
          <p:nvPr>
            <p:ph type="sldNum" sz="quarter" idx="12"/>
          </p:nvPr>
        </p:nvSpPr>
        <p:spPr/>
        <p:txBody>
          <a:bodyPr/>
          <a:lstStyle/>
          <a:p>
            <a:fld id="{F3F9E6D1-E224-044E-93F4-29FBD2997731}" type="slidenum">
              <a:rPr lang="es-MX" smtClean="0"/>
              <a:t>‹Nº›</a:t>
            </a:fld>
            <a:endParaRPr lang="es-MX"/>
          </a:p>
        </p:txBody>
      </p:sp>
    </p:spTree>
    <p:extLst>
      <p:ext uri="{BB962C8B-B14F-4D97-AF65-F5344CB8AC3E}">
        <p14:creationId xmlns:p14="http://schemas.microsoft.com/office/powerpoint/2010/main" val="7284344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5B1FF47D-61F1-873D-7E36-6EA28D48902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MX" dirty="0"/>
              <a:t>Haz clic para modificar el estilo de título del patrón</a:t>
            </a:r>
          </a:p>
        </p:txBody>
      </p:sp>
      <p:sp>
        <p:nvSpPr>
          <p:cNvPr id="3" name="Marcador de texto 2">
            <a:extLst>
              <a:ext uri="{FF2B5EF4-FFF2-40B4-BE49-F238E27FC236}">
                <a16:creationId xmlns:a16="http://schemas.microsoft.com/office/drawing/2014/main" id="{B1D11BE3-2B1B-A493-66F2-09785531AD5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MX" dirty="0"/>
              <a:t>Haga clic para modificar los estilos de texto del patrón</a:t>
            </a:r>
          </a:p>
          <a:p>
            <a:pPr lvl="1"/>
            <a:r>
              <a:rPr lang="es-MX" dirty="0"/>
              <a:t>Segundo nivel</a:t>
            </a:r>
          </a:p>
          <a:p>
            <a:pPr lvl="2"/>
            <a:r>
              <a:rPr lang="es-MX" dirty="0"/>
              <a:t>Tercer nivel</a:t>
            </a:r>
          </a:p>
          <a:p>
            <a:pPr lvl="3"/>
            <a:r>
              <a:rPr lang="es-MX" dirty="0"/>
              <a:t>Cuarto nivel</a:t>
            </a:r>
          </a:p>
          <a:p>
            <a:pPr lvl="4"/>
            <a:r>
              <a:rPr lang="es-MX" dirty="0"/>
              <a:t>Quinto nivel</a:t>
            </a:r>
          </a:p>
        </p:txBody>
      </p:sp>
      <p:sp>
        <p:nvSpPr>
          <p:cNvPr id="4" name="Marcador de fecha 3">
            <a:extLst>
              <a:ext uri="{FF2B5EF4-FFF2-40B4-BE49-F238E27FC236}">
                <a16:creationId xmlns:a16="http://schemas.microsoft.com/office/drawing/2014/main" id="{F2577C27-91A8-F5EC-96AE-A1834DB0730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AC62722-F3B0-A54A-82EA-DD95BF123661}" type="datetimeFigureOut">
              <a:rPr lang="es-MX" smtClean="0"/>
              <a:t>07/12/22</a:t>
            </a:fld>
            <a:endParaRPr lang="es-MX"/>
          </a:p>
        </p:txBody>
      </p:sp>
      <p:sp>
        <p:nvSpPr>
          <p:cNvPr id="5" name="Marcador de pie de página 4">
            <a:extLst>
              <a:ext uri="{FF2B5EF4-FFF2-40B4-BE49-F238E27FC236}">
                <a16:creationId xmlns:a16="http://schemas.microsoft.com/office/drawing/2014/main" id="{AC927C0C-7091-8C9C-FAB3-2EE7A763DF2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MX"/>
          </a:p>
        </p:txBody>
      </p:sp>
      <p:sp>
        <p:nvSpPr>
          <p:cNvPr id="6" name="Marcador de número de diapositiva 5">
            <a:extLst>
              <a:ext uri="{FF2B5EF4-FFF2-40B4-BE49-F238E27FC236}">
                <a16:creationId xmlns:a16="http://schemas.microsoft.com/office/drawing/2014/main" id="{5F1603E1-2A2B-D939-659B-9A675C17106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3F9E6D1-E224-044E-93F4-29FBD2997731}" type="slidenum">
              <a:rPr lang="es-MX" smtClean="0"/>
              <a:t>‹Nº›</a:t>
            </a:fld>
            <a:endParaRPr lang="es-MX"/>
          </a:p>
        </p:txBody>
      </p:sp>
    </p:spTree>
    <p:extLst>
      <p:ext uri="{BB962C8B-B14F-4D97-AF65-F5344CB8AC3E}">
        <p14:creationId xmlns:p14="http://schemas.microsoft.com/office/powerpoint/2010/main" val="46634906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baseline="0">
          <a:solidFill>
            <a:schemeClr val="tx1"/>
          </a:solidFill>
          <a:latin typeface="Courier New" panose="02070309020205020404" pitchFamily="49"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baseline="0">
          <a:solidFill>
            <a:schemeClr val="tx1"/>
          </a:solidFill>
          <a:latin typeface="Courier New" panose="02070309020205020404"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baseline="0">
          <a:solidFill>
            <a:schemeClr val="tx1"/>
          </a:solidFill>
          <a:latin typeface="Courier New" panose="02070309020205020404"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Courier New" panose="02070309020205020404"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baseline="0">
          <a:solidFill>
            <a:schemeClr val="tx1"/>
          </a:solidFill>
          <a:latin typeface="Courier New" panose="02070309020205020404"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baseline="0">
          <a:solidFill>
            <a:schemeClr val="tx1"/>
          </a:solidFill>
          <a:latin typeface="Courier New" panose="02070309020205020404"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hyperlink" Target="https://www.inegi.org.mx/app/desarrolladores/generatoken/Usuarios/token_Verify"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hyperlink" Target="https://minato.sip21c.org/msb/man/index.html" TargetMode="External"/><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4.xml"/><Relationship Id="rId4" Type="http://schemas.openxmlformats.org/officeDocument/2006/relationships/hyperlink" Target="https://aniuxa.github.io/R_Demo/P13.html"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hyperlink" Target="https://timriffe.github.io/DemoTools/reference/index.html" TargetMode="External"/><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0.png"/><Relationship Id="rId7" Type="http://schemas.openxmlformats.org/officeDocument/2006/relationships/image" Target="../media/image35.png"/><Relationship Id="rId2" Type="http://schemas.openxmlformats.org/officeDocument/2006/relationships/image" Target="../media/image33.png"/><Relationship Id="rId1" Type="http://schemas.openxmlformats.org/officeDocument/2006/relationships/slideLayout" Target="../slideLayouts/slideLayout1.xml"/><Relationship Id="rId6" Type="http://schemas.openxmlformats.org/officeDocument/2006/relationships/image" Target="../media/image34.png"/><Relationship Id="rId5" Type="http://schemas.openxmlformats.org/officeDocument/2006/relationships/image" Target="../media/image29.png"/><Relationship Id="rId10" Type="http://schemas.openxmlformats.org/officeDocument/2006/relationships/image" Target="../media/image17.png"/><Relationship Id="rId4" Type="http://schemas.openxmlformats.org/officeDocument/2006/relationships/image" Target="../media/image22.png"/><Relationship Id="rId9" Type="http://schemas.openxmlformats.org/officeDocument/2006/relationships/hyperlink" Target="https://data.princeton.edu/eco572" TargetMode="External"/></Relationships>
</file>

<file path=ppt/slides/_rels/slide43.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44.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2.jpeg"/><Relationship Id="rId2" Type="http://schemas.openxmlformats.org/officeDocument/2006/relationships/image" Target="../media/image37.jpeg"/><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45.png"/></Relationships>
</file>

<file path=ppt/slides/_rels/slide49.xml.rels><?xml version="1.0" encoding="UTF-8" standalone="yes"?>
<Relationships xmlns="http://schemas.openxmlformats.org/package/2006/relationships"><Relationship Id="rId2" Type="http://schemas.openxmlformats.org/officeDocument/2006/relationships/hyperlink" Target="mailto:ana.escoto@politicas.unam.mx" TargetMode="Externa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5548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Marcador de contenido 4">
            <a:extLst>
              <a:ext uri="{FF2B5EF4-FFF2-40B4-BE49-F238E27FC236}">
                <a16:creationId xmlns:a16="http://schemas.microsoft.com/office/drawing/2014/main" id="{2D672CF9-68D0-1BC6-A060-1A5DDB98B7D2}"/>
              </a:ext>
            </a:extLst>
          </p:cNvPr>
          <p:cNvPicPr>
            <a:picLocks noGrp="1" noChangeAspect="1"/>
          </p:cNvPicPr>
          <p:nvPr>
            <p:ph idx="1"/>
          </p:nvPr>
        </p:nvPicPr>
        <p:blipFill>
          <a:blip r:embed="rId2"/>
          <a:stretch>
            <a:fillRect/>
          </a:stretch>
        </p:blipFill>
        <p:spPr>
          <a:xfrm>
            <a:off x="643467" y="702733"/>
            <a:ext cx="10905066" cy="5452533"/>
          </a:xfrm>
          <a:prstGeom prst="rect">
            <a:avLst/>
          </a:prstGeom>
        </p:spPr>
      </p:pic>
    </p:spTree>
    <p:extLst>
      <p:ext uri="{BB962C8B-B14F-4D97-AF65-F5344CB8AC3E}">
        <p14:creationId xmlns:p14="http://schemas.microsoft.com/office/powerpoint/2010/main" val="30797609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a:latin typeface="Courier"/>
              </a:rPr>
              <a:t>{WDI}</a:t>
            </a:r>
            <a:r>
              <a:t> (I)</a:t>
            </a:r>
          </a:p>
        </p:txBody>
      </p:sp>
      <p:sp>
        <p:nvSpPr>
          <p:cNvPr id="3" name="Content Placeholder 2"/>
          <p:cNvSpPr>
            <a:spLocks noGrp="1"/>
          </p:cNvSpPr>
          <p:nvPr>
            <p:ph idx="1"/>
          </p:nvPr>
        </p:nvSpPr>
        <p:spPr/>
        <p:txBody>
          <a:bodyPr>
            <a:normAutofit fontScale="47500" lnSpcReduction="20000"/>
          </a:bodyPr>
          <a:lstStyle/>
          <a:p>
            <a:pPr indent="0">
              <a:buNone/>
            </a:pPr>
            <a:r>
              <a:rPr dirty="0">
                <a:solidFill>
                  <a:srgbClr val="4758AB"/>
                </a:solidFill>
                <a:latin typeface="Courier"/>
              </a:rPr>
              <a:t>library</a:t>
            </a:r>
            <a:r>
              <a:rPr dirty="0">
                <a:solidFill>
                  <a:srgbClr val="003B4F"/>
                </a:solidFill>
                <a:latin typeface="Courier"/>
              </a:rPr>
              <a:t>(WDI)</a:t>
            </a:r>
            <a:br>
              <a:rPr dirty="0"/>
            </a:br>
            <a:r>
              <a:rPr dirty="0" err="1">
                <a:solidFill>
                  <a:srgbClr val="4758AB"/>
                </a:solidFill>
                <a:latin typeface="Courier"/>
              </a:rPr>
              <a:t>WDIsearch</a:t>
            </a:r>
            <a:r>
              <a:rPr dirty="0">
                <a:solidFill>
                  <a:srgbClr val="003B4F"/>
                </a:solidFill>
                <a:latin typeface="Courier"/>
              </a:rPr>
              <a:t>(</a:t>
            </a:r>
            <a:r>
              <a:rPr dirty="0">
                <a:solidFill>
                  <a:srgbClr val="20794D"/>
                </a:solidFill>
                <a:latin typeface="Courier"/>
              </a:rPr>
              <a:t>'gender'</a:t>
            </a:r>
            <a:r>
              <a:rPr dirty="0">
                <a:solidFill>
                  <a:srgbClr val="003B4F"/>
                </a:solidFill>
                <a:latin typeface="Courier"/>
              </a:rPr>
              <a:t>) </a:t>
            </a:r>
            <a:r>
              <a:rPr dirty="0">
                <a:solidFill>
                  <a:srgbClr val="5E5E5E"/>
                </a:solidFill>
                <a:latin typeface="Courier"/>
              </a:rPr>
              <a:t>%&gt;%</a:t>
            </a:r>
            <a:r>
              <a:rPr dirty="0">
                <a:solidFill>
                  <a:srgbClr val="003B4F"/>
                </a:solidFill>
                <a:latin typeface="Courier"/>
              </a:rPr>
              <a:t> </a:t>
            </a:r>
            <a:r>
              <a:rPr dirty="0">
                <a:solidFill>
                  <a:srgbClr val="4758AB"/>
                </a:solidFill>
                <a:latin typeface="Courier"/>
              </a:rPr>
              <a:t>head</a:t>
            </a:r>
            <a:r>
              <a:rPr dirty="0">
                <a:solidFill>
                  <a:srgbClr val="003B4F"/>
                </a:solidFill>
                <a:latin typeface="Courier"/>
              </a:rPr>
              <a:t>()</a:t>
            </a:r>
          </a:p>
          <a:p>
            <a:pPr indent="0">
              <a:buNone/>
            </a:pPr>
            <a:r>
              <a:rPr dirty="0">
                <a:latin typeface="Courier"/>
              </a:rPr>
              <a:t>                indicator
169           2.3_GIR.GPI
172           2.6_PCR.GPI
709     5.51.01.07.gender
1573 BI.EMP.PWRK.PB.FE.ZS
1575 BI.EMP.PWRK.PB.MA.ZS
1587 BI.EMP.TOTL.PB.FE.ZS
                                                                           name
169                       Gender parity index for gross intake ratio in grade 1
172                            Gender parity index for primary completion rate 
709                                                             Gender equality
1573  Public sector employment, as a share of paid employment by gender: Female
1575    Public sector employment, as a share of paid employment by gender: Male
1587 Public sector employment, as a share of total employment by gender: Female</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CDFC8F0-66C1-8365-546E-2C725CF642FF}"/>
              </a:ext>
            </a:extLst>
          </p:cNvPr>
          <p:cNvSpPr>
            <a:spLocks noGrp="1"/>
          </p:cNvSpPr>
          <p:nvPr>
            <p:ph type="title"/>
          </p:nvPr>
        </p:nvSpPr>
        <p:spPr/>
        <p:txBody>
          <a:bodyPr/>
          <a:lstStyle/>
          <a:p>
            <a:endParaRPr lang="es-MX"/>
          </a:p>
        </p:txBody>
      </p:sp>
      <p:sp>
        <p:nvSpPr>
          <p:cNvPr id="3" name="Marcador de contenido 2">
            <a:extLst>
              <a:ext uri="{FF2B5EF4-FFF2-40B4-BE49-F238E27FC236}">
                <a16:creationId xmlns:a16="http://schemas.microsoft.com/office/drawing/2014/main" id="{85610CBC-D1AE-AB09-1860-C43B68F5300D}"/>
              </a:ext>
            </a:extLst>
          </p:cNvPr>
          <p:cNvSpPr>
            <a:spLocks noGrp="1"/>
          </p:cNvSpPr>
          <p:nvPr>
            <p:ph idx="1"/>
          </p:nvPr>
        </p:nvSpPr>
        <p:spPr/>
        <p:txBody>
          <a:bodyPr/>
          <a:lstStyle/>
          <a:p>
            <a:endParaRPr lang="es-MX"/>
          </a:p>
        </p:txBody>
      </p:sp>
      <p:pic>
        <p:nvPicPr>
          <p:cNvPr id="4" name="Imagen 3">
            <a:extLst>
              <a:ext uri="{FF2B5EF4-FFF2-40B4-BE49-F238E27FC236}">
                <a16:creationId xmlns:a16="http://schemas.microsoft.com/office/drawing/2014/main" id="{49F4D118-3689-0E51-C690-182174B7B1F8}"/>
              </a:ext>
            </a:extLst>
          </p:cNvPr>
          <p:cNvPicPr>
            <a:picLocks noChangeAspect="1"/>
          </p:cNvPicPr>
          <p:nvPr/>
        </p:nvPicPr>
        <p:blipFill>
          <a:blip r:embed="rId2"/>
          <a:stretch>
            <a:fillRect/>
          </a:stretch>
        </p:blipFill>
        <p:spPr>
          <a:xfrm>
            <a:off x="189186" y="829144"/>
            <a:ext cx="11561379" cy="4257052"/>
          </a:xfrm>
          <a:prstGeom prst="rect">
            <a:avLst/>
          </a:prstGeom>
        </p:spPr>
      </p:pic>
    </p:spTree>
    <p:extLst>
      <p:ext uri="{BB962C8B-B14F-4D97-AF65-F5344CB8AC3E}">
        <p14:creationId xmlns:p14="http://schemas.microsoft.com/office/powerpoint/2010/main" val="17579127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a:latin typeface="Courier"/>
              </a:rPr>
              <a:t>{WDI}</a:t>
            </a:r>
            <a:r>
              <a:t> (II)</a:t>
            </a:r>
          </a:p>
        </p:txBody>
      </p:sp>
      <p:sp>
        <p:nvSpPr>
          <p:cNvPr id="3" name="Content Placeholder 2"/>
          <p:cNvSpPr>
            <a:spLocks noGrp="1"/>
          </p:cNvSpPr>
          <p:nvPr>
            <p:ph idx="1"/>
          </p:nvPr>
        </p:nvSpPr>
        <p:spPr/>
        <p:txBody>
          <a:bodyPr>
            <a:normAutofit fontScale="85000" lnSpcReduction="20000"/>
          </a:bodyPr>
          <a:lstStyle/>
          <a:p>
            <a:pPr indent="0">
              <a:buNone/>
            </a:pPr>
            <a:r>
              <a:rPr>
                <a:solidFill>
                  <a:srgbClr val="4758AB"/>
                </a:solidFill>
                <a:latin typeface="Courier"/>
              </a:rPr>
              <a:t>WDI</a:t>
            </a:r>
            <a:r>
              <a:rPr>
                <a:solidFill>
                  <a:srgbClr val="003B4F"/>
                </a:solidFill>
                <a:latin typeface="Courier"/>
              </a:rPr>
              <a:t>(</a:t>
            </a:r>
            <a:r>
              <a:rPr>
                <a:solidFill>
                  <a:srgbClr val="657422"/>
                </a:solidFill>
                <a:latin typeface="Courier"/>
              </a:rPr>
              <a:t>indicator=</a:t>
            </a:r>
            <a:r>
              <a:rPr>
                <a:solidFill>
                  <a:srgbClr val="20794D"/>
                </a:solidFill>
                <a:latin typeface="Courier"/>
              </a:rPr>
              <a:t>'SG.VAW.REFU.ZS'</a:t>
            </a:r>
            <a:r>
              <a:rPr>
                <a:solidFill>
                  <a:srgbClr val="003B4F"/>
                </a:solidFill>
                <a:latin typeface="Courier"/>
              </a:rPr>
              <a:t>,</a:t>
            </a:r>
            <a:br/>
            <a:r>
              <a:rPr>
                <a:solidFill>
                  <a:srgbClr val="003B4F"/>
                </a:solidFill>
                <a:latin typeface="Courier"/>
              </a:rPr>
              <a:t>    </a:t>
            </a:r>
            <a:r>
              <a:rPr>
                <a:solidFill>
                  <a:srgbClr val="657422"/>
                </a:solidFill>
                <a:latin typeface="Courier"/>
              </a:rPr>
              <a:t>country=</a:t>
            </a:r>
            <a:r>
              <a:rPr>
                <a:solidFill>
                  <a:srgbClr val="20794D"/>
                </a:solidFill>
                <a:latin typeface="Courier"/>
              </a:rPr>
              <a:t>"all"</a:t>
            </a:r>
            <a:r>
              <a:rPr>
                <a:solidFill>
                  <a:srgbClr val="003B4F"/>
                </a:solidFill>
                <a:latin typeface="Courier"/>
              </a:rPr>
              <a:t>, </a:t>
            </a:r>
            <a:br/>
            <a:r>
              <a:rPr>
                <a:solidFill>
                  <a:srgbClr val="003B4F"/>
                </a:solidFill>
                <a:latin typeface="Courier"/>
              </a:rPr>
              <a:t>    </a:t>
            </a:r>
            <a:r>
              <a:rPr>
                <a:solidFill>
                  <a:srgbClr val="657422"/>
                </a:solidFill>
                <a:latin typeface="Courier"/>
              </a:rPr>
              <a:t>start=</a:t>
            </a:r>
            <a:r>
              <a:rPr>
                <a:solidFill>
                  <a:srgbClr val="AD0000"/>
                </a:solidFill>
                <a:latin typeface="Courier"/>
              </a:rPr>
              <a:t>1960</a:t>
            </a:r>
            <a:r>
              <a:rPr>
                <a:solidFill>
                  <a:srgbClr val="003B4F"/>
                </a:solidFill>
                <a:latin typeface="Courier"/>
              </a:rPr>
              <a:t>, </a:t>
            </a:r>
            <a:br/>
            <a:r>
              <a:rPr>
                <a:solidFill>
                  <a:srgbClr val="003B4F"/>
                </a:solidFill>
                <a:latin typeface="Courier"/>
              </a:rPr>
              <a:t>    </a:t>
            </a:r>
            <a:r>
              <a:rPr>
                <a:solidFill>
                  <a:srgbClr val="657422"/>
                </a:solidFill>
                <a:latin typeface="Courier"/>
              </a:rPr>
              <a:t>end=</a:t>
            </a:r>
            <a:r>
              <a:rPr>
                <a:solidFill>
                  <a:srgbClr val="AD0000"/>
                </a:solidFill>
                <a:latin typeface="Courier"/>
              </a:rPr>
              <a:t>2020</a:t>
            </a:r>
            <a:r>
              <a:rPr>
                <a:solidFill>
                  <a:srgbClr val="003B4F"/>
                </a:solidFill>
                <a:latin typeface="Courier"/>
              </a:rPr>
              <a:t>) </a:t>
            </a:r>
            <a:r>
              <a:rPr>
                <a:solidFill>
                  <a:srgbClr val="5E5E5E"/>
                </a:solidFill>
                <a:latin typeface="Courier"/>
              </a:rPr>
              <a:t>%&gt;%</a:t>
            </a:r>
            <a:br/>
            <a:r>
              <a:rPr>
                <a:solidFill>
                  <a:srgbClr val="003B4F"/>
                </a:solidFill>
                <a:latin typeface="Courier"/>
              </a:rPr>
              <a:t>  </a:t>
            </a:r>
            <a:r>
              <a:rPr>
                <a:solidFill>
                  <a:srgbClr val="4758AB"/>
                </a:solidFill>
                <a:latin typeface="Courier"/>
              </a:rPr>
              <a:t>na.omit</a:t>
            </a:r>
            <a:r>
              <a:rPr>
                <a:solidFill>
                  <a:srgbClr val="003B4F"/>
                </a:solidFill>
                <a:latin typeface="Courier"/>
              </a:rPr>
              <a:t>() </a:t>
            </a:r>
            <a:r>
              <a:rPr>
                <a:solidFill>
                  <a:srgbClr val="5E5E5E"/>
                </a:solidFill>
                <a:latin typeface="Courier"/>
              </a:rPr>
              <a:t>%&gt;%</a:t>
            </a:r>
            <a:r>
              <a:rPr>
                <a:solidFill>
                  <a:srgbClr val="003B4F"/>
                </a:solidFill>
                <a:latin typeface="Courier"/>
              </a:rPr>
              <a:t> </a:t>
            </a:r>
            <a:br/>
            <a:r>
              <a:rPr>
                <a:solidFill>
                  <a:srgbClr val="003B4F"/>
                </a:solidFill>
                <a:latin typeface="Courier"/>
              </a:rPr>
              <a:t>  </a:t>
            </a:r>
            <a:r>
              <a:rPr>
                <a:solidFill>
                  <a:srgbClr val="4758AB"/>
                </a:solidFill>
                <a:latin typeface="Courier"/>
              </a:rPr>
              <a:t>head</a:t>
            </a:r>
            <a:r>
              <a:rPr>
                <a:solidFill>
                  <a:srgbClr val="003B4F"/>
                </a:solidFill>
                <a:latin typeface="Courier"/>
              </a:rPr>
              <a:t>()</a:t>
            </a:r>
          </a:p>
          <a:p>
            <a:pPr indent="0">
              <a:buNone/>
            </a:pPr>
            <a:r>
              <a:rPr>
                <a:latin typeface="Courier"/>
              </a:rPr>
              <a:t>         country iso2c iso3c year SG.VAW.REFU.ZS
2995 Afghanistan    AF   AFG 2015           33.4
3053     Albania    AL   ALB 2018            0.9
3062     Albania    AL   ALB 2009            8.9
3066     Albania    AL   ALB 2005            8.7
3299      Angola    AO   AGO 2016           11.5
3482     Armenia    AM   ARM 2016            0.8</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16645E78-F631-68E0-AC7E-140D6B6814AF}"/>
              </a:ext>
            </a:extLst>
          </p:cNvPr>
          <p:cNvPicPr>
            <a:picLocks noChangeAspect="1"/>
          </p:cNvPicPr>
          <p:nvPr/>
        </p:nvPicPr>
        <p:blipFill>
          <a:blip r:embed="rId2"/>
          <a:stretch>
            <a:fillRect/>
          </a:stretch>
        </p:blipFill>
        <p:spPr>
          <a:xfrm>
            <a:off x="3643184" y="196893"/>
            <a:ext cx="5156384" cy="6364101"/>
          </a:xfrm>
          <a:prstGeom prst="rect">
            <a:avLst/>
          </a:prstGeom>
        </p:spPr>
      </p:pic>
      <p:pic>
        <p:nvPicPr>
          <p:cNvPr id="4" name="Marcador de contenido 3">
            <a:extLst>
              <a:ext uri="{FF2B5EF4-FFF2-40B4-BE49-F238E27FC236}">
                <a16:creationId xmlns:a16="http://schemas.microsoft.com/office/drawing/2014/main" id="{06264CCF-265C-0922-6386-5A572E157093}"/>
              </a:ext>
            </a:extLst>
          </p:cNvPr>
          <p:cNvPicPr>
            <a:picLocks noGrp="1" noChangeAspect="1"/>
          </p:cNvPicPr>
          <p:nvPr>
            <p:ph idx="1"/>
          </p:nvPr>
        </p:nvPicPr>
        <p:blipFill>
          <a:blip r:embed="rId3"/>
          <a:stretch>
            <a:fillRect/>
          </a:stretch>
        </p:blipFill>
        <p:spPr>
          <a:xfrm>
            <a:off x="8696497" y="0"/>
            <a:ext cx="3663950" cy="4283075"/>
          </a:xfrm>
          <a:prstGeom prst="rect">
            <a:avLst/>
          </a:prstGeom>
        </p:spPr>
      </p:pic>
      <p:sp>
        <p:nvSpPr>
          <p:cNvPr id="5" name="Título 4">
            <a:extLst>
              <a:ext uri="{FF2B5EF4-FFF2-40B4-BE49-F238E27FC236}">
                <a16:creationId xmlns:a16="http://schemas.microsoft.com/office/drawing/2014/main" id="{9C07B64A-DCAB-DD92-0512-AFCCBC42CFD0}"/>
              </a:ext>
            </a:extLst>
          </p:cNvPr>
          <p:cNvSpPr>
            <a:spLocks noGrp="1"/>
          </p:cNvSpPr>
          <p:nvPr>
            <p:ph type="title"/>
          </p:nvPr>
        </p:nvSpPr>
        <p:spPr>
          <a:xfrm>
            <a:off x="640080" y="2074363"/>
            <a:ext cx="2752354" cy="2709275"/>
          </a:xfrm>
          <a:prstGeom prst="ellipse">
            <a:avLst/>
          </a:prstGeom>
          <a:solidFill>
            <a:schemeClr val="tx1">
              <a:lumMod val="85000"/>
              <a:lumOff val="15000"/>
            </a:schemeClr>
          </a:solidFill>
          <a:ln w="174625" cmpd="thinThick">
            <a:solidFill>
              <a:schemeClr val="tx1">
                <a:lumMod val="85000"/>
                <a:lumOff val="15000"/>
              </a:schemeClr>
            </a:solidFill>
          </a:ln>
        </p:spPr>
        <p:txBody>
          <a:bodyPr vert="horz" lIns="91440" tIns="45720" rIns="91440" bIns="45720" rtlCol="0" anchor="ctr">
            <a:normAutofit/>
          </a:bodyPr>
          <a:lstStyle/>
          <a:p>
            <a:pPr algn="ctr"/>
            <a:r>
              <a:rPr lang="en-US" sz="2600" kern="1200" dirty="0">
                <a:solidFill>
                  <a:schemeClr val="bg1"/>
                </a:solidFill>
                <a:latin typeface="Consolas" panose="020B0609020204030204" pitchFamily="49" charset="0"/>
                <a:cs typeface="Consolas" panose="020B0609020204030204" pitchFamily="49" charset="0"/>
              </a:rPr>
              <a:t>{geodata}</a:t>
            </a:r>
          </a:p>
        </p:txBody>
      </p:sp>
    </p:spTree>
    <p:extLst>
      <p:ext uri="{BB962C8B-B14F-4D97-AF65-F5344CB8AC3E}">
        <p14:creationId xmlns:p14="http://schemas.microsoft.com/office/powerpoint/2010/main" val="29124101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a:latin typeface="Courier"/>
              </a:rPr>
              <a:t>{geodata}</a:t>
            </a:r>
            <a:r>
              <a:t> (I)</a:t>
            </a:r>
          </a:p>
        </p:txBody>
      </p:sp>
      <p:sp>
        <p:nvSpPr>
          <p:cNvPr id="3" name="Content Placeholder 2"/>
          <p:cNvSpPr>
            <a:spLocks noGrp="1"/>
          </p:cNvSpPr>
          <p:nvPr>
            <p:ph idx="1"/>
          </p:nvPr>
        </p:nvSpPr>
        <p:spPr/>
        <p:txBody>
          <a:bodyPr>
            <a:normAutofit fontScale="40000" lnSpcReduction="20000"/>
          </a:bodyPr>
          <a:lstStyle/>
          <a:p>
            <a:pPr marL="0" indent="0">
              <a:buNone/>
            </a:pPr>
            <a:r>
              <a:t>The </a:t>
            </a:r>
            <a:r>
              <a:rPr>
                <a:latin typeface="Courier"/>
              </a:rPr>
              <a:t>{WorldClim}</a:t>
            </a:r>
            <a:r>
              <a:t> database</a:t>
            </a:r>
          </a:p>
          <a:p>
            <a:pPr indent="0">
              <a:buNone/>
            </a:pPr>
            <a:r>
              <a:rPr>
                <a:solidFill>
                  <a:srgbClr val="4758AB"/>
                </a:solidFill>
                <a:latin typeface="Courier"/>
              </a:rPr>
              <a:t>library</a:t>
            </a:r>
            <a:r>
              <a:rPr>
                <a:solidFill>
                  <a:srgbClr val="003B4F"/>
                </a:solidFill>
                <a:latin typeface="Courier"/>
              </a:rPr>
              <a:t>(geodata)</a:t>
            </a:r>
            <a:br/>
            <a:r>
              <a:rPr>
                <a:solidFill>
                  <a:srgbClr val="003B4F"/>
                </a:solidFill>
                <a:latin typeface="Courier"/>
              </a:rPr>
              <a:t>tmax_data &lt;- </a:t>
            </a:r>
            <a:r>
              <a:rPr>
                <a:solidFill>
                  <a:srgbClr val="4758AB"/>
                </a:solidFill>
                <a:latin typeface="Courier"/>
              </a:rPr>
              <a:t>worldclim_global</a:t>
            </a:r>
            <a:r>
              <a:rPr>
                <a:solidFill>
                  <a:srgbClr val="003B4F"/>
                </a:solidFill>
                <a:latin typeface="Courier"/>
              </a:rPr>
              <a:t>(</a:t>
            </a:r>
            <a:r>
              <a:rPr>
                <a:solidFill>
                  <a:srgbClr val="657422"/>
                </a:solidFill>
                <a:latin typeface="Courier"/>
              </a:rPr>
              <a:t>var =</a:t>
            </a:r>
            <a:r>
              <a:rPr>
                <a:solidFill>
                  <a:srgbClr val="003B4F"/>
                </a:solidFill>
                <a:latin typeface="Courier"/>
              </a:rPr>
              <a:t> </a:t>
            </a:r>
            <a:r>
              <a:rPr>
                <a:solidFill>
                  <a:srgbClr val="20794D"/>
                </a:solidFill>
                <a:latin typeface="Courier"/>
              </a:rPr>
              <a:t>"tmax"</a:t>
            </a:r>
            <a:r>
              <a:rPr>
                <a:solidFill>
                  <a:srgbClr val="003B4F"/>
                </a:solidFill>
                <a:latin typeface="Courier"/>
              </a:rPr>
              <a:t>, </a:t>
            </a:r>
            <a:br/>
            <a:r>
              <a:rPr>
                <a:solidFill>
                  <a:srgbClr val="003B4F"/>
                </a:solidFill>
                <a:latin typeface="Courier"/>
              </a:rPr>
              <a:t>                              </a:t>
            </a:r>
            <a:r>
              <a:rPr>
                <a:solidFill>
                  <a:srgbClr val="657422"/>
                </a:solidFill>
                <a:latin typeface="Courier"/>
              </a:rPr>
              <a:t>res =</a:t>
            </a:r>
            <a:r>
              <a:rPr>
                <a:solidFill>
                  <a:srgbClr val="003B4F"/>
                </a:solidFill>
                <a:latin typeface="Courier"/>
              </a:rPr>
              <a:t> </a:t>
            </a:r>
            <a:r>
              <a:rPr>
                <a:solidFill>
                  <a:srgbClr val="AD0000"/>
                </a:solidFill>
                <a:latin typeface="Courier"/>
              </a:rPr>
              <a:t>10</a:t>
            </a:r>
            <a:r>
              <a:rPr>
                <a:solidFill>
                  <a:srgbClr val="003B4F"/>
                </a:solidFill>
                <a:latin typeface="Courier"/>
              </a:rPr>
              <a:t>,</a:t>
            </a:r>
            <a:br/>
            <a:r>
              <a:rPr>
                <a:solidFill>
                  <a:srgbClr val="003B4F"/>
                </a:solidFill>
                <a:latin typeface="Courier"/>
              </a:rPr>
              <a:t>                              </a:t>
            </a:r>
            <a:r>
              <a:rPr>
                <a:solidFill>
                  <a:srgbClr val="657422"/>
                </a:solidFill>
                <a:latin typeface="Courier"/>
              </a:rPr>
              <a:t>path=</a:t>
            </a:r>
            <a:r>
              <a:rPr>
                <a:solidFill>
                  <a:srgbClr val="003B4F"/>
                </a:solidFill>
                <a:latin typeface="Courier"/>
              </a:rPr>
              <a:t> </a:t>
            </a:r>
            <a:r>
              <a:rPr>
                <a:solidFill>
                  <a:srgbClr val="4758AB"/>
                </a:solidFill>
                <a:latin typeface="Courier"/>
              </a:rPr>
              <a:t>getwd</a:t>
            </a:r>
            <a:r>
              <a:rPr>
                <a:solidFill>
                  <a:srgbClr val="003B4F"/>
                </a:solidFill>
                <a:latin typeface="Courier"/>
              </a:rPr>
              <a:t>())</a:t>
            </a:r>
            <a:br/>
            <a:br/>
            <a:r>
              <a:rPr>
                <a:solidFill>
                  <a:srgbClr val="003B4F"/>
                </a:solidFill>
                <a:latin typeface="Courier"/>
              </a:rPr>
              <a:t>tmax_data</a:t>
            </a:r>
          </a:p>
          <a:p>
            <a:pPr indent="0">
              <a:buNone/>
            </a:pPr>
            <a:r>
              <a:rPr>
                <a:latin typeface="Courier"/>
              </a:rPr>
              <a:t>class       : SpatRaster 
dimensions  : 1080, 2160, 12  (nrow, ncol, nlyr)
resolution  : 0.1666667, 0.1666667  (x, y)
extent      : -180, 180, -90, 90  (xmin, xmax, ymin, ymax)
coord. ref. : lon/lat WGS 84 (EPSG:4326) 
sources     : wc2.1_10m_tmax_01.tif  
              wc2.1_10m_tmax_02.tif  
              wc2.1_10m_tmax_03.tif  
              ... and 9 more source(s)
names       : wc2.1~ax_01, wc2.1~ax_02, wc2.1~ax_03, wc2.1~ax_04, wc2.1~ax_05, wc2.1~ax_06, ... 
min values  :     -42.419,   -39.58325,   -53.40000,   -59.54875,    -59.8395,    -60.3600, ... 
max values  :      42.157,    40.26450,    41.48825,    43.17525,     44.8155,     46.6155, ... </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2" y="273049"/>
            <a:ext cx="4011084" cy="1162051"/>
          </a:xfrm>
        </p:spPr>
        <p:txBody>
          <a:bodyPr/>
          <a:lstStyle/>
          <a:p>
            <a:r>
              <a:rPr>
                <a:latin typeface="Courier"/>
              </a:rPr>
              <a:t>{geodata}</a:t>
            </a:r>
            <a:r>
              <a:t> (II)</a:t>
            </a:r>
          </a:p>
        </p:txBody>
      </p:sp>
      <p:sp>
        <p:nvSpPr>
          <p:cNvPr id="4" name="Text Placeholder 3"/>
          <p:cNvSpPr>
            <a:spLocks noGrp="1"/>
          </p:cNvSpPr>
          <p:nvPr>
            <p:ph type="body" sz="half" idx="2"/>
          </p:nvPr>
        </p:nvSpPr>
        <p:spPr/>
        <p:txBody>
          <a:bodyPr>
            <a:normAutofit fontScale="70000" lnSpcReduction="20000"/>
          </a:bodyPr>
          <a:lstStyle/>
          <a:p>
            <a:r>
              <a:rPr dirty="0"/>
              <a:t>¿</a:t>
            </a:r>
            <a:r>
              <a:rPr dirty="0" err="1"/>
              <a:t>Qué</a:t>
            </a:r>
            <a:r>
              <a:rPr dirty="0"/>
              <a:t> tanto </a:t>
            </a:r>
            <a:r>
              <a:rPr dirty="0" err="1"/>
              <a:t>calor</a:t>
            </a:r>
            <a:r>
              <a:rPr dirty="0"/>
              <a:t> </a:t>
            </a:r>
            <a:r>
              <a:rPr dirty="0" err="1"/>
              <a:t>hace</a:t>
            </a:r>
            <a:r>
              <a:rPr dirty="0"/>
              <a:t> </a:t>
            </a:r>
            <a:r>
              <a:rPr dirty="0" err="1"/>
              <a:t>en</a:t>
            </a:r>
            <a:r>
              <a:rPr dirty="0"/>
              <a:t> </a:t>
            </a:r>
            <a:r>
              <a:rPr dirty="0" err="1"/>
              <a:t>diciembre</a:t>
            </a:r>
            <a:r>
              <a:rPr dirty="0"/>
              <a:t>?</a:t>
            </a:r>
          </a:p>
          <a:p>
            <a:r>
              <a:rPr dirty="0">
                <a:solidFill>
                  <a:srgbClr val="4758AB"/>
                </a:solidFill>
                <a:latin typeface="Courier"/>
              </a:rPr>
              <a:t>library</a:t>
            </a:r>
            <a:r>
              <a:rPr dirty="0">
                <a:solidFill>
                  <a:srgbClr val="003B4F"/>
                </a:solidFill>
                <a:latin typeface="Courier"/>
              </a:rPr>
              <a:t>(ggplot2)</a:t>
            </a:r>
            <a:br>
              <a:rPr dirty="0"/>
            </a:br>
            <a:br>
              <a:rPr dirty="0"/>
            </a:br>
            <a:r>
              <a:rPr dirty="0">
                <a:solidFill>
                  <a:srgbClr val="5E5E5E"/>
                </a:solidFill>
                <a:latin typeface="Courier"/>
              </a:rPr>
              <a:t># Converting the raster object into a </a:t>
            </a:r>
            <a:r>
              <a:rPr dirty="0" err="1">
                <a:solidFill>
                  <a:srgbClr val="5E5E5E"/>
                </a:solidFill>
                <a:latin typeface="Courier"/>
              </a:rPr>
              <a:t>dataframe</a:t>
            </a:r>
            <a:br>
              <a:rPr dirty="0"/>
            </a:br>
            <a:r>
              <a:rPr dirty="0" err="1">
                <a:solidFill>
                  <a:srgbClr val="003B4F"/>
                </a:solidFill>
                <a:latin typeface="Courier"/>
              </a:rPr>
              <a:t>tmax_data_may_df</a:t>
            </a:r>
            <a:r>
              <a:rPr dirty="0">
                <a:solidFill>
                  <a:srgbClr val="003B4F"/>
                </a:solidFill>
                <a:latin typeface="Courier"/>
              </a:rPr>
              <a:t> &lt;- </a:t>
            </a:r>
            <a:r>
              <a:rPr dirty="0" err="1">
                <a:solidFill>
                  <a:srgbClr val="4758AB"/>
                </a:solidFill>
                <a:latin typeface="Courier"/>
              </a:rPr>
              <a:t>as.data.frame</a:t>
            </a:r>
            <a:r>
              <a:rPr dirty="0">
                <a:solidFill>
                  <a:srgbClr val="003B4F"/>
                </a:solidFill>
                <a:latin typeface="Courier"/>
              </a:rPr>
              <a:t>(tmax_data</a:t>
            </a:r>
            <a:r>
              <a:rPr dirty="0">
                <a:solidFill>
                  <a:srgbClr val="5E5E5E"/>
                </a:solidFill>
                <a:latin typeface="Courier"/>
              </a:rPr>
              <a:t>$</a:t>
            </a:r>
            <a:r>
              <a:rPr dirty="0">
                <a:solidFill>
                  <a:srgbClr val="003B4F"/>
                </a:solidFill>
                <a:latin typeface="Courier"/>
              </a:rPr>
              <a:t>wc2</a:t>
            </a:r>
            <a:r>
              <a:rPr dirty="0">
                <a:solidFill>
                  <a:srgbClr val="AD0000"/>
                </a:solidFill>
                <a:latin typeface="Courier"/>
              </a:rPr>
              <a:t>.1</a:t>
            </a:r>
            <a:r>
              <a:rPr dirty="0">
                <a:solidFill>
                  <a:srgbClr val="003B4F"/>
                </a:solidFill>
                <a:latin typeface="Courier"/>
              </a:rPr>
              <a:t>_10m_tmax_12, </a:t>
            </a:r>
            <a:r>
              <a:rPr dirty="0" err="1">
                <a:solidFill>
                  <a:srgbClr val="657422"/>
                </a:solidFill>
                <a:latin typeface="Courier"/>
              </a:rPr>
              <a:t>xy</a:t>
            </a:r>
            <a:r>
              <a:rPr dirty="0">
                <a:solidFill>
                  <a:srgbClr val="657422"/>
                </a:solidFill>
                <a:latin typeface="Courier"/>
              </a:rPr>
              <a:t> =</a:t>
            </a:r>
            <a:r>
              <a:rPr dirty="0">
                <a:solidFill>
                  <a:srgbClr val="003B4F"/>
                </a:solidFill>
                <a:latin typeface="Courier"/>
              </a:rPr>
              <a:t> </a:t>
            </a:r>
            <a:r>
              <a:rPr dirty="0">
                <a:solidFill>
                  <a:srgbClr val="8F5902"/>
                </a:solidFill>
                <a:latin typeface="Courier"/>
              </a:rPr>
              <a:t>TRUE</a:t>
            </a:r>
            <a:r>
              <a:rPr dirty="0">
                <a:solidFill>
                  <a:srgbClr val="003B4F"/>
                </a:solidFill>
                <a:latin typeface="Courier"/>
              </a:rPr>
              <a:t>, </a:t>
            </a:r>
            <a:r>
              <a:rPr dirty="0" err="1">
                <a:solidFill>
                  <a:srgbClr val="657422"/>
                </a:solidFill>
                <a:latin typeface="Courier"/>
              </a:rPr>
              <a:t>na.rm</a:t>
            </a:r>
            <a:r>
              <a:rPr dirty="0">
                <a:solidFill>
                  <a:srgbClr val="657422"/>
                </a:solidFill>
                <a:latin typeface="Courier"/>
              </a:rPr>
              <a:t> =</a:t>
            </a:r>
            <a:r>
              <a:rPr dirty="0">
                <a:solidFill>
                  <a:srgbClr val="003B4F"/>
                </a:solidFill>
                <a:latin typeface="Courier"/>
              </a:rPr>
              <a:t> </a:t>
            </a:r>
            <a:r>
              <a:rPr dirty="0">
                <a:solidFill>
                  <a:srgbClr val="8F5902"/>
                </a:solidFill>
                <a:latin typeface="Courier"/>
              </a:rPr>
              <a:t>TRUE</a:t>
            </a:r>
            <a:r>
              <a:rPr dirty="0">
                <a:solidFill>
                  <a:srgbClr val="003B4F"/>
                </a:solidFill>
                <a:latin typeface="Courier"/>
              </a:rPr>
              <a:t>)</a:t>
            </a:r>
            <a:br>
              <a:rPr dirty="0"/>
            </a:br>
            <a:r>
              <a:rPr dirty="0" err="1">
                <a:solidFill>
                  <a:srgbClr val="4758AB"/>
                </a:solidFill>
                <a:latin typeface="Courier"/>
              </a:rPr>
              <a:t>rownames</a:t>
            </a:r>
            <a:r>
              <a:rPr dirty="0">
                <a:solidFill>
                  <a:srgbClr val="003B4F"/>
                </a:solidFill>
                <a:latin typeface="Courier"/>
              </a:rPr>
              <a:t>(</a:t>
            </a:r>
            <a:r>
              <a:rPr dirty="0" err="1">
                <a:solidFill>
                  <a:srgbClr val="003B4F"/>
                </a:solidFill>
                <a:latin typeface="Courier"/>
              </a:rPr>
              <a:t>tmax_data_may_df</a:t>
            </a:r>
            <a:r>
              <a:rPr dirty="0">
                <a:solidFill>
                  <a:srgbClr val="003B4F"/>
                </a:solidFill>
                <a:latin typeface="Courier"/>
              </a:rPr>
              <a:t>) &lt;- </a:t>
            </a:r>
            <a:r>
              <a:rPr dirty="0">
                <a:solidFill>
                  <a:srgbClr val="4758AB"/>
                </a:solidFill>
                <a:latin typeface="Courier"/>
              </a:rPr>
              <a:t>c</a:t>
            </a:r>
            <a:r>
              <a:rPr dirty="0">
                <a:solidFill>
                  <a:srgbClr val="003B4F"/>
                </a:solidFill>
                <a:latin typeface="Courier"/>
              </a:rPr>
              <a:t>()</a:t>
            </a:r>
            <a:br>
              <a:rPr dirty="0"/>
            </a:br>
            <a:br>
              <a:rPr dirty="0"/>
            </a:br>
            <a:r>
              <a:rPr dirty="0" err="1">
                <a:solidFill>
                  <a:srgbClr val="4758AB"/>
                </a:solidFill>
                <a:latin typeface="Courier"/>
              </a:rPr>
              <a:t>ggplot</a:t>
            </a:r>
            <a:r>
              <a:rPr dirty="0">
                <a:solidFill>
                  <a:srgbClr val="003B4F"/>
                </a:solidFill>
                <a:latin typeface="Courier"/>
              </a:rPr>
              <a:t>(</a:t>
            </a:r>
            <a:br>
              <a:rPr dirty="0"/>
            </a:br>
            <a:r>
              <a:rPr dirty="0">
                <a:solidFill>
                  <a:srgbClr val="003B4F"/>
                </a:solidFill>
                <a:latin typeface="Courier"/>
              </a:rPr>
              <a:t>  </a:t>
            </a:r>
            <a:r>
              <a:rPr dirty="0">
                <a:solidFill>
                  <a:srgbClr val="657422"/>
                </a:solidFill>
                <a:latin typeface="Courier"/>
              </a:rPr>
              <a:t>data =</a:t>
            </a:r>
            <a:r>
              <a:rPr dirty="0">
                <a:solidFill>
                  <a:srgbClr val="003B4F"/>
                </a:solidFill>
                <a:latin typeface="Courier"/>
              </a:rPr>
              <a:t> </a:t>
            </a:r>
            <a:r>
              <a:rPr dirty="0" err="1">
                <a:solidFill>
                  <a:srgbClr val="003B4F"/>
                </a:solidFill>
                <a:latin typeface="Courier"/>
              </a:rPr>
              <a:t>tmax_data_may_df</a:t>
            </a:r>
            <a:r>
              <a:rPr dirty="0">
                <a:solidFill>
                  <a:srgbClr val="003B4F"/>
                </a:solidFill>
                <a:latin typeface="Courier"/>
              </a:rPr>
              <a:t>,</a:t>
            </a:r>
            <a:br>
              <a:rPr dirty="0"/>
            </a:br>
            <a:r>
              <a:rPr dirty="0">
                <a:solidFill>
                  <a:srgbClr val="003B4F"/>
                </a:solidFill>
                <a:latin typeface="Courier"/>
              </a:rPr>
              <a:t>  </a:t>
            </a:r>
            <a:r>
              <a:rPr dirty="0" err="1">
                <a:solidFill>
                  <a:srgbClr val="4758AB"/>
                </a:solidFill>
                <a:latin typeface="Courier"/>
              </a:rPr>
              <a:t>aes</a:t>
            </a:r>
            <a:r>
              <a:rPr dirty="0">
                <a:solidFill>
                  <a:srgbClr val="003B4F"/>
                </a:solidFill>
                <a:latin typeface="Courier"/>
              </a:rPr>
              <a:t>(</a:t>
            </a:r>
            <a:r>
              <a:rPr dirty="0">
                <a:solidFill>
                  <a:srgbClr val="657422"/>
                </a:solidFill>
                <a:latin typeface="Courier"/>
              </a:rPr>
              <a:t>x =</a:t>
            </a:r>
            <a:r>
              <a:rPr dirty="0">
                <a:solidFill>
                  <a:srgbClr val="003B4F"/>
                </a:solidFill>
                <a:latin typeface="Courier"/>
              </a:rPr>
              <a:t> x, </a:t>
            </a:r>
            <a:r>
              <a:rPr dirty="0">
                <a:solidFill>
                  <a:srgbClr val="657422"/>
                </a:solidFill>
                <a:latin typeface="Courier"/>
              </a:rPr>
              <a:t>y =</a:t>
            </a:r>
            <a:r>
              <a:rPr dirty="0">
                <a:solidFill>
                  <a:srgbClr val="003B4F"/>
                </a:solidFill>
                <a:latin typeface="Courier"/>
              </a:rPr>
              <a:t> y)</a:t>
            </a:r>
            <a:br>
              <a:rPr dirty="0"/>
            </a:br>
            <a:r>
              <a:rPr dirty="0">
                <a:solidFill>
                  <a:srgbClr val="003B4F"/>
                </a:solidFill>
                <a:latin typeface="Courier"/>
              </a:rPr>
              <a:t>) </a:t>
            </a:r>
            <a:r>
              <a:rPr dirty="0">
                <a:solidFill>
                  <a:srgbClr val="5E5E5E"/>
                </a:solidFill>
                <a:latin typeface="Courier"/>
              </a:rPr>
              <a:t>+</a:t>
            </a:r>
            <a:br>
              <a:rPr dirty="0"/>
            </a:br>
            <a:r>
              <a:rPr dirty="0">
                <a:solidFill>
                  <a:srgbClr val="003B4F"/>
                </a:solidFill>
                <a:latin typeface="Courier"/>
              </a:rPr>
              <a:t>  </a:t>
            </a:r>
            <a:r>
              <a:rPr dirty="0" err="1">
                <a:solidFill>
                  <a:srgbClr val="4758AB"/>
                </a:solidFill>
                <a:latin typeface="Courier"/>
              </a:rPr>
              <a:t>geom_raster</a:t>
            </a:r>
            <a:r>
              <a:rPr dirty="0">
                <a:solidFill>
                  <a:srgbClr val="003B4F"/>
                </a:solidFill>
                <a:latin typeface="Courier"/>
              </a:rPr>
              <a:t>(</a:t>
            </a:r>
            <a:r>
              <a:rPr dirty="0" err="1">
                <a:solidFill>
                  <a:srgbClr val="4758AB"/>
                </a:solidFill>
                <a:latin typeface="Courier"/>
              </a:rPr>
              <a:t>aes</a:t>
            </a:r>
            <a:r>
              <a:rPr dirty="0">
                <a:solidFill>
                  <a:srgbClr val="003B4F"/>
                </a:solidFill>
                <a:latin typeface="Courier"/>
              </a:rPr>
              <a:t>(</a:t>
            </a:r>
            <a:r>
              <a:rPr dirty="0">
                <a:solidFill>
                  <a:srgbClr val="657422"/>
                </a:solidFill>
                <a:latin typeface="Courier"/>
              </a:rPr>
              <a:t>fill =</a:t>
            </a:r>
            <a:r>
              <a:rPr dirty="0">
                <a:solidFill>
                  <a:srgbClr val="003B4F"/>
                </a:solidFill>
                <a:latin typeface="Courier"/>
              </a:rPr>
              <a:t> wc2</a:t>
            </a:r>
            <a:r>
              <a:rPr dirty="0">
                <a:solidFill>
                  <a:srgbClr val="AD0000"/>
                </a:solidFill>
                <a:latin typeface="Courier"/>
              </a:rPr>
              <a:t>.1</a:t>
            </a:r>
            <a:r>
              <a:rPr dirty="0">
                <a:solidFill>
                  <a:srgbClr val="003B4F"/>
                </a:solidFill>
                <a:latin typeface="Courier"/>
              </a:rPr>
              <a:t>_10m_tmax_12)) </a:t>
            </a:r>
            <a:r>
              <a:rPr dirty="0">
                <a:solidFill>
                  <a:srgbClr val="5E5E5E"/>
                </a:solidFill>
                <a:latin typeface="Courier"/>
              </a:rPr>
              <a:t>+</a:t>
            </a:r>
            <a:br>
              <a:rPr dirty="0"/>
            </a:br>
            <a:r>
              <a:rPr dirty="0">
                <a:solidFill>
                  <a:srgbClr val="003B4F"/>
                </a:solidFill>
                <a:latin typeface="Courier"/>
              </a:rPr>
              <a:t>  </a:t>
            </a:r>
            <a:r>
              <a:rPr dirty="0">
                <a:solidFill>
                  <a:srgbClr val="4758AB"/>
                </a:solidFill>
                <a:latin typeface="Courier"/>
              </a:rPr>
              <a:t>labs</a:t>
            </a:r>
            <a:r>
              <a:rPr dirty="0">
                <a:solidFill>
                  <a:srgbClr val="003B4F"/>
                </a:solidFill>
                <a:latin typeface="Courier"/>
              </a:rPr>
              <a:t>(</a:t>
            </a:r>
            <a:br>
              <a:rPr dirty="0"/>
            </a:br>
            <a:r>
              <a:rPr dirty="0">
                <a:solidFill>
                  <a:srgbClr val="003B4F"/>
                </a:solidFill>
                <a:latin typeface="Courier"/>
              </a:rPr>
              <a:t>    </a:t>
            </a:r>
            <a:r>
              <a:rPr dirty="0">
                <a:solidFill>
                  <a:srgbClr val="657422"/>
                </a:solidFill>
                <a:latin typeface="Courier"/>
              </a:rPr>
              <a:t>title =</a:t>
            </a:r>
            <a:r>
              <a:rPr dirty="0">
                <a:solidFill>
                  <a:srgbClr val="003B4F"/>
                </a:solidFill>
                <a:latin typeface="Courier"/>
              </a:rPr>
              <a:t> </a:t>
            </a:r>
            <a:r>
              <a:rPr dirty="0">
                <a:solidFill>
                  <a:srgbClr val="20794D"/>
                </a:solidFill>
                <a:latin typeface="Courier"/>
              </a:rPr>
              <a:t>"</a:t>
            </a:r>
            <a:r>
              <a:rPr dirty="0" err="1">
                <a:solidFill>
                  <a:srgbClr val="20794D"/>
                </a:solidFill>
                <a:latin typeface="Courier"/>
              </a:rPr>
              <a:t>Temperaturas</a:t>
            </a:r>
            <a:r>
              <a:rPr dirty="0">
                <a:solidFill>
                  <a:srgbClr val="20794D"/>
                </a:solidFill>
                <a:latin typeface="Courier"/>
              </a:rPr>
              <a:t> </a:t>
            </a:r>
            <a:r>
              <a:rPr dirty="0" err="1">
                <a:solidFill>
                  <a:srgbClr val="20794D"/>
                </a:solidFill>
                <a:latin typeface="Courier"/>
              </a:rPr>
              <a:t>máximas</a:t>
            </a:r>
            <a:r>
              <a:rPr dirty="0">
                <a:solidFill>
                  <a:srgbClr val="20794D"/>
                </a:solidFill>
                <a:latin typeface="Courier"/>
              </a:rPr>
              <a:t> </a:t>
            </a:r>
            <a:r>
              <a:rPr dirty="0" err="1">
                <a:solidFill>
                  <a:srgbClr val="20794D"/>
                </a:solidFill>
                <a:latin typeface="Courier"/>
              </a:rPr>
              <a:t>en</a:t>
            </a:r>
            <a:r>
              <a:rPr dirty="0">
                <a:solidFill>
                  <a:srgbClr val="20794D"/>
                </a:solidFill>
                <a:latin typeface="Courier"/>
              </a:rPr>
              <a:t> </a:t>
            </a:r>
            <a:r>
              <a:rPr dirty="0" err="1">
                <a:solidFill>
                  <a:srgbClr val="20794D"/>
                </a:solidFill>
                <a:latin typeface="Courier"/>
              </a:rPr>
              <a:t>diciembre</a:t>
            </a:r>
            <a:r>
              <a:rPr dirty="0">
                <a:solidFill>
                  <a:srgbClr val="20794D"/>
                </a:solidFill>
                <a:latin typeface="Courier"/>
              </a:rPr>
              <a:t>"</a:t>
            </a:r>
            <a:r>
              <a:rPr dirty="0">
                <a:solidFill>
                  <a:srgbClr val="003B4F"/>
                </a:solidFill>
                <a:latin typeface="Courier"/>
              </a:rPr>
              <a:t>,</a:t>
            </a:r>
            <a:br>
              <a:rPr dirty="0"/>
            </a:br>
            <a:r>
              <a:rPr dirty="0">
                <a:solidFill>
                  <a:srgbClr val="003B4F"/>
                </a:solidFill>
                <a:latin typeface="Courier"/>
              </a:rPr>
              <a:t>    </a:t>
            </a:r>
            <a:r>
              <a:rPr dirty="0">
                <a:solidFill>
                  <a:srgbClr val="657422"/>
                </a:solidFill>
                <a:latin typeface="Courier"/>
              </a:rPr>
              <a:t>subtitle =</a:t>
            </a:r>
            <a:r>
              <a:rPr dirty="0">
                <a:solidFill>
                  <a:srgbClr val="003B4F"/>
                </a:solidFill>
                <a:latin typeface="Courier"/>
              </a:rPr>
              <a:t> </a:t>
            </a:r>
            <a:r>
              <a:rPr dirty="0">
                <a:solidFill>
                  <a:srgbClr val="20794D"/>
                </a:solidFill>
                <a:latin typeface="Courier"/>
              </a:rPr>
              <a:t>"</a:t>
            </a:r>
            <a:r>
              <a:rPr dirty="0" err="1">
                <a:solidFill>
                  <a:srgbClr val="20794D"/>
                </a:solidFill>
                <a:latin typeface="Courier"/>
              </a:rPr>
              <a:t>En</a:t>
            </a:r>
            <a:r>
              <a:rPr dirty="0">
                <a:solidFill>
                  <a:srgbClr val="20794D"/>
                </a:solidFill>
                <a:latin typeface="Courier"/>
              </a:rPr>
              <a:t> 1970-2000"</a:t>
            </a:r>
            <a:br>
              <a:rPr dirty="0"/>
            </a:br>
            <a:r>
              <a:rPr dirty="0">
                <a:solidFill>
                  <a:srgbClr val="003B4F"/>
                </a:solidFill>
                <a:latin typeface="Courier"/>
              </a:rPr>
              <a:t>  ) </a:t>
            </a:r>
            <a:r>
              <a:rPr dirty="0">
                <a:solidFill>
                  <a:srgbClr val="5E5E5E"/>
                </a:solidFill>
                <a:latin typeface="Courier"/>
              </a:rPr>
              <a:t>+</a:t>
            </a:r>
            <a:br>
              <a:rPr dirty="0"/>
            </a:br>
            <a:r>
              <a:rPr dirty="0">
                <a:solidFill>
                  <a:srgbClr val="003B4F"/>
                </a:solidFill>
                <a:latin typeface="Courier"/>
              </a:rPr>
              <a:t>  </a:t>
            </a:r>
            <a:r>
              <a:rPr dirty="0" err="1">
                <a:solidFill>
                  <a:srgbClr val="4758AB"/>
                </a:solidFill>
                <a:latin typeface="Courier"/>
              </a:rPr>
              <a:t>xlab</a:t>
            </a:r>
            <a:r>
              <a:rPr dirty="0">
                <a:solidFill>
                  <a:srgbClr val="003B4F"/>
                </a:solidFill>
                <a:latin typeface="Courier"/>
              </a:rPr>
              <a:t>(</a:t>
            </a:r>
            <a:r>
              <a:rPr dirty="0">
                <a:solidFill>
                  <a:srgbClr val="20794D"/>
                </a:solidFill>
                <a:latin typeface="Courier"/>
              </a:rPr>
              <a:t>"Longitude"</a:t>
            </a:r>
            <a:r>
              <a:rPr dirty="0">
                <a:solidFill>
                  <a:srgbClr val="003B4F"/>
                </a:solidFill>
                <a:latin typeface="Courier"/>
              </a:rPr>
              <a:t>) </a:t>
            </a:r>
            <a:r>
              <a:rPr dirty="0">
                <a:solidFill>
                  <a:srgbClr val="5E5E5E"/>
                </a:solidFill>
                <a:latin typeface="Courier"/>
              </a:rPr>
              <a:t>+</a:t>
            </a:r>
            <a:br>
              <a:rPr dirty="0"/>
            </a:br>
            <a:r>
              <a:rPr dirty="0">
                <a:solidFill>
                  <a:srgbClr val="003B4F"/>
                </a:solidFill>
                <a:latin typeface="Courier"/>
              </a:rPr>
              <a:t>  </a:t>
            </a:r>
            <a:r>
              <a:rPr dirty="0" err="1">
                <a:solidFill>
                  <a:srgbClr val="4758AB"/>
                </a:solidFill>
                <a:latin typeface="Courier"/>
              </a:rPr>
              <a:t>ylab</a:t>
            </a:r>
            <a:r>
              <a:rPr dirty="0">
                <a:solidFill>
                  <a:srgbClr val="003B4F"/>
                </a:solidFill>
                <a:latin typeface="Courier"/>
              </a:rPr>
              <a:t>(</a:t>
            </a:r>
            <a:r>
              <a:rPr dirty="0">
                <a:solidFill>
                  <a:srgbClr val="20794D"/>
                </a:solidFill>
                <a:latin typeface="Courier"/>
              </a:rPr>
              <a:t>"Latitude"</a:t>
            </a:r>
            <a:r>
              <a:rPr dirty="0">
                <a:solidFill>
                  <a:srgbClr val="003B4F"/>
                </a:solidFill>
                <a:latin typeface="Courier"/>
              </a:rPr>
              <a:t>) </a:t>
            </a:r>
            <a:r>
              <a:rPr dirty="0">
                <a:solidFill>
                  <a:srgbClr val="5E5E5E"/>
                </a:solidFill>
                <a:latin typeface="Courier"/>
              </a:rPr>
              <a:t>+</a:t>
            </a:r>
            <a:br>
              <a:rPr dirty="0"/>
            </a:br>
            <a:r>
              <a:rPr dirty="0">
                <a:solidFill>
                  <a:srgbClr val="003B4F"/>
                </a:solidFill>
                <a:latin typeface="Courier"/>
              </a:rPr>
              <a:t>  </a:t>
            </a:r>
            <a:r>
              <a:rPr dirty="0" err="1">
                <a:solidFill>
                  <a:srgbClr val="4758AB"/>
                </a:solidFill>
                <a:latin typeface="Courier"/>
              </a:rPr>
              <a:t>scale_fill_gradientn</a:t>
            </a:r>
            <a:r>
              <a:rPr dirty="0">
                <a:solidFill>
                  <a:srgbClr val="003B4F"/>
                </a:solidFill>
                <a:latin typeface="Courier"/>
              </a:rPr>
              <a:t>(</a:t>
            </a:r>
            <a:br>
              <a:rPr dirty="0"/>
            </a:br>
            <a:r>
              <a:rPr dirty="0">
                <a:solidFill>
                  <a:srgbClr val="003B4F"/>
                </a:solidFill>
                <a:latin typeface="Courier"/>
              </a:rPr>
              <a:t>    </a:t>
            </a:r>
            <a:r>
              <a:rPr dirty="0">
                <a:solidFill>
                  <a:srgbClr val="657422"/>
                </a:solidFill>
                <a:latin typeface="Courier"/>
              </a:rPr>
              <a:t>name =</a:t>
            </a:r>
            <a:r>
              <a:rPr dirty="0">
                <a:solidFill>
                  <a:srgbClr val="003B4F"/>
                </a:solidFill>
                <a:latin typeface="Courier"/>
              </a:rPr>
              <a:t> </a:t>
            </a:r>
            <a:r>
              <a:rPr dirty="0">
                <a:solidFill>
                  <a:srgbClr val="20794D"/>
                </a:solidFill>
                <a:latin typeface="Courier"/>
              </a:rPr>
              <a:t>"Temperature (°C)"</a:t>
            </a:r>
            <a:r>
              <a:rPr dirty="0">
                <a:solidFill>
                  <a:srgbClr val="003B4F"/>
                </a:solidFill>
                <a:latin typeface="Courier"/>
              </a:rPr>
              <a:t>,</a:t>
            </a:r>
            <a:br>
              <a:rPr dirty="0"/>
            </a:br>
            <a:r>
              <a:rPr dirty="0">
                <a:solidFill>
                  <a:srgbClr val="003B4F"/>
                </a:solidFill>
                <a:latin typeface="Courier"/>
              </a:rPr>
              <a:t>    </a:t>
            </a:r>
            <a:r>
              <a:rPr dirty="0" err="1">
                <a:solidFill>
                  <a:srgbClr val="657422"/>
                </a:solidFill>
                <a:latin typeface="Courier"/>
              </a:rPr>
              <a:t>colours</a:t>
            </a:r>
            <a:r>
              <a:rPr dirty="0">
                <a:solidFill>
                  <a:srgbClr val="657422"/>
                </a:solidFill>
                <a:latin typeface="Courier"/>
              </a:rPr>
              <a:t> =</a:t>
            </a:r>
            <a:r>
              <a:rPr dirty="0">
                <a:solidFill>
                  <a:srgbClr val="003B4F"/>
                </a:solidFill>
                <a:latin typeface="Courier"/>
              </a:rPr>
              <a:t> </a:t>
            </a:r>
            <a:r>
              <a:rPr dirty="0">
                <a:solidFill>
                  <a:srgbClr val="4758AB"/>
                </a:solidFill>
                <a:latin typeface="Courier"/>
              </a:rPr>
              <a:t>c</a:t>
            </a:r>
            <a:r>
              <a:rPr dirty="0">
                <a:solidFill>
                  <a:srgbClr val="003B4F"/>
                </a:solidFill>
                <a:latin typeface="Courier"/>
              </a:rPr>
              <a:t>(</a:t>
            </a:r>
            <a:r>
              <a:rPr dirty="0">
                <a:solidFill>
                  <a:srgbClr val="20794D"/>
                </a:solidFill>
                <a:latin typeface="Courier"/>
              </a:rPr>
              <a:t>"#0094D1"</a:t>
            </a:r>
            <a:r>
              <a:rPr dirty="0">
                <a:solidFill>
                  <a:srgbClr val="003B4F"/>
                </a:solidFill>
                <a:latin typeface="Courier"/>
              </a:rPr>
              <a:t>, </a:t>
            </a:r>
            <a:r>
              <a:rPr dirty="0">
                <a:solidFill>
                  <a:srgbClr val="20794D"/>
                </a:solidFill>
                <a:latin typeface="Courier"/>
              </a:rPr>
              <a:t>"#68C1E6"</a:t>
            </a:r>
            <a:r>
              <a:rPr dirty="0">
                <a:solidFill>
                  <a:srgbClr val="003B4F"/>
                </a:solidFill>
                <a:latin typeface="Courier"/>
              </a:rPr>
              <a:t>, </a:t>
            </a:r>
            <a:r>
              <a:rPr dirty="0">
                <a:solidFill>
                  <a:srgbClr val="20794D"/>
                </a:solidFill>
                <a:latin typeface="Courier"/>
              </a:rPr>
              <a:t>"#FEED99"</a:t>
            </a:r>
            <a:r>
              <a:rPr dirty="0">
                <a:solidFill>
                  <a:srgbClr val="003B4F"/>
                </a:solidFill>
                <a:latin typeface="Courier"/>
              </a:rPr>
              <a:t>, </a:t>
            </a:r>
            <a:r>
              <a:rPr dirty="0">
                <a:solidFill>
                  <a:srgbClr val="20794D"/>
                </a:solidFill>
                <a:latin typeface="Courier"/>
              </a:rPr>
              <a:t>"#AF3301"</a:t>
            </a:r>
            <a:r>
              <a:rPr dirty="0">
                <a:solidFill>
                  <a:srgbClr val="003B4F"/>
                </a:solidFill>
                <a:latin typeface="Courier"/>
              </a:rPr>
              <a:t>),</a:t>
            </a:r>
            <a:br>
              <a:rPr dirty="0"/>
            </a:br>
            <a:r>
              <a:rPr dirty="0">
                <a:solidFill>
                  <a:srgbClr val="003B4F"/>
                </a:solidFill>
                <a:latin typeface="Courier"/>
              </a:rPr>
              <a:t>    </a:t>
            </a:r>
            <a:r>
              <a:rPr dirty="0">
                <a:solidFill>
                  <a:srgbClr val="657422"/>
                </a:solidFill>
                <a:latin typeface="Courier"/>
              </a:rPr>
              <a:t>breaks =</a:t>
            </a:r>
            <a:r>
              <a:rPr dirty="0">
                <a:solidFill>
                  <a:srgbClr val="003B4F"/>
                </a:solidFill>
                <a:latin typeface="Courier"/>
              </a:rPr>
              <a:t> </a:t>
            </a:r>
            <a:r>
              <a:rPr dirty="0">
                <a:solidFill>
                  <a:srgbClr val="4758AB"/>
                </a:solidFill>
                <a:latin typeface="Courier"/>
              </a:rPr>
              <a:t>c</a:t>
            </a:r>
            <a:r>
              <a:rPr dirty="0">
                <a:solidFill>
                  <a:srgbClr val="003B4F"/>
                </a:solidFill>
                <a:latin typeface="Courier"/>
              </a:rPr>
              <a:t>(</a:t>
            </a:r>
            <a:r>
              <a:rPr dirty="0">
                <a:solidFill>
                  <a:srgbClr val="5E5E5E"/>
                </a:solidFill>
                <a:latin typeface="Courier"/>
              </a:rPr>
              <a:t>-</a:t>
            </a:r>
            <a:r>
              <a:rPr dirty="0">
                <a:solidFill>
                  <a:srgbClr val="AD0000"/>
                </a:solidFill>
                <a:latin typeface="Courier"/>
              </a:rPr>
              <a:t>20</a:t>
            </a:r>
            <a:r>
              <a:rPr dirty="0">
                <a:solidFill>
                  <a:srgbClr val="003B4F"/>
                </a:solidFill>
                <a:latin typeface="Courier"/>
              </a:rPr>
              <a:t>, </a:t>
            </a:r>
            <a:r>
              <a:rPr dirty="0">
                <a:solidFill>
                  <a:srgbClr val="AD0000"/>
                </a:solidFill>
                <a:latin typeface="Courier"/>
              </a:rPr>
              <a:t>0</a:t>
            </a:r>
            <a:r>
              <a:rPr dirty="0">
                <a:solidFill>
                  <a:srgbClr val="003B4F"/>
                </a:solidFill>
                <a:latin typeface="Courier"/>
              </a:rPr>
              <a:t>, </a:t>
            </a:r>
            <a:r>
              <a:rPr dirty="0">
                <a:solidFill>
                  <a:srgbClr val="AD0000"/>
                </a:solidFill>
                <a:latin typeface="Courier"/>
              </a:rPr>
              <a:t>20</a:t>
            </a:r>
            <a:r>
              <a:rPr dirty="0">
                <a:solidFill>
                  <a:srgbClr val="003B4F"/>
                </a:solidFill>
                <a:latin typeface="Courier"/>
              </a:rPr>
              <a:t>, </a:t>
            </a:r>
            <a:r>
              <a:rPr dirty="0">
                <a:solidFill>
                  <a:srgbClr val="AD0000"/>
                </a:solidFill>
                <a:latin typeface="Courier"/>
              </a:rPr>
              <a:t>40</a:t>
            </a:r>
            <a:r>
              <a:rPr dirty="0">
                <a:solidFill>
                  <a:srgbClr val="003B4F"/>
                </a:solidFill>
                <a:latin typeface="Courier"/>
              </a:rPr>
              <a:t>)</a:t>
            </a:r>
            <a:br>
              <a:rPr dirty="0"/>
            </a:br>
            <a:r>
              <a:rPr dirty="0">
                <a:solidFill>
                  <a:srgbClr val="003B4F"/>
                </a:solidFill>
                <a:latin typeface="Courier"/>
              </a:rPr>
              <a:t>  )</a:t>
            </a:r>
          </a:p>
        </p:txBody>
      </p:sp>
      <p:pic>
        <p:nvPicPr>
          <p:cNvPr id="3" name="Picture 1" descr="codigo_files/figure-pptx/unnamed-chunk-7-1.png"/>
          <p:cNvPicPr>
            <a:picLocks noGrp="1" noChangeAspect="1"/>
          </p:cNvPicPr>
          <p:nvPr/>
        </p:nvPicPr>
        <p:blipFill>
          <a:blip r:embed="rId2"/>
          <a:stretch>
            <a:fillRect/>
          </a:stretch>
        </p:blipFill>
        <p:spPr bwMode="auto">
          <a:xfrm>
            <a:off x="4905411" y="1435100"/>
            <a:ext cx="6807200" cy="3403600"/>
          </a:xfrm>
          <a:prstGeom prst="rect">
            <a:avLst/>
          </a:prstGeom>
          <a:noFill/>
          <a:ln w="9525">
            <a:noFill/>
            <a:headEnd/>
            <a:tailEnd/>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a:latin typeface="Courier"/>
              </a:rPr>
              <a:t>{geodata}</a:t>
            </a:r>
            <a:r>
              <a:t> (III)</a:t>
            </a:r>
          </a:p>
        </p:txBody>
      </p:sp>
      <p:sp>
        <p:nvSpPr>
          <p:cNvPr id="3" name="Content Placeholder 2"/>
          <p:cNvSpPr>
            <a:spLocks noGrp="1"/>
          </p:cNvSpPr>
          <p:nvPr>
            <p:ph idx="1"/>
          </p:nvPr>
        </p:nvSpPr>
        <p:spPr/>
        <p:txBody>
          <a:bodyPr>
            <a:normAutofit fontScale="62500" lnSpcReduction="20000"/>
          </a:bodyPr>
          <a:lstStyle/>
          <a:p>
            <a:pPr marL="0" indent="0">
              <a:buNone/>
            </a:pPr>
            <a:r>
              <a:t>También se puede descargar la “Gridded Population of the World” (Una base para densidad poblacional de CIESIN)</a:t>
            </a:r>
          </a:p>
          <a:p>
            <a:pPr indent="0">
              <a:buNone/>
            </a:pPr>
            <a:r>
              <a:rPr>
                <a:solidFill>
                  <a:srgbClr val="003B4F"/>
                </a:solidFill>
                <a:latin typeface="Courier"/>
              </a:rPr>
              <a:t>pop &lt;- </a:t>
            </a:r>
            <a:r>
              <a:rPr>
                <a:solidFill>
                  <a:srgbClr val="4758AB"/>
                </a:solidFill>
                <a:latin typeface="Courier"/>
              </a:rPr>
              <a:t>population</a:t>
            </a:r>
            <a:r>
              <a:rPr>
                <a:solidFill>
                  <a:srgbClr val="003B4F"/>
                </a:solidFill>
                <a:latin typeface="Courier"/>
              </a:rPr>
              <a:t>(</a:t>
            </a:r>
            <a:r>
              <a:rPr>
                <a:solidFill>
                  <a:srgbClr val="AD0000"/>
                </a:solidFill>
                <a:latin typeface="Courier"/>
              </a:rPr>
              <a:t>2020</a:t>
            </a:r>
            <a:r>
              <a:rPr>
                <a:solidFill>
                  <a:srgbClr val="003B4F"/>
                </a:solidFill>
                <a:latin typeface="Courier"/>
              </a:rPr>
              <a:t>, </a:t>
            </a:r>
            <a:r>
              <a:rPr>
                <a:solidFill>
                  <a:srgbClr val="657422"/>
                </a:solidFill>
                <a:latin typeface="Courier"/>
              </a:rPr>
              <a:t>res=</a:t>
            </a:r>
            <a:r>
              <a:rPr>
                <a:solidFill>
                  <a:srgbClr val="AD0000"/>
                </a:solidFill>
                <a:latin typeface="Courier"/>
              </a:rPr>
              <a:t>10</a:t>
            </a:r>
            <a:r>
              <a:rPr>
                <a:solidFill>
                  <a:srgbClr val="003B4F"/>
                </a:solidFill>
                <a:latin typeface="Courier"/>
              </a:rPr>
              <a:t>, </a:t>
            </a:r>
            <a:r>
              <a:rPr>
                <a:solidFill>
                  <a:srgbClr val="657422"/>
                </a:solidFill>
                <a:latin typeface="Courier"/>
              </a:rPr>
              <a:t>path=</a:t>
            </a:r>
            <a:r>
              <a:rPr>
                <a:solidFill>
                  <a:srgbClr val="4758AB"/>
                </a:solidFill>
                <a:latin typeface="Courier"/>
              </a:rPr>
              <a:t>getwd</a:t>
            </a:r>
            <a:r>
              <a:rPr>
                <a:solidFill>
                  <a:srgbClr val="003B4F"/>
                </a:solidFill>
                <a:latin typeface="Courier"/>
              </a:rPr>
              <a:t>())</a:t>
            </a:r>
            <a:br/>
            <a:r>
              <a:rPr>
                <a:solidFill>
                  <a:srgbClr val="003B4F"/>
                </a:solidFill>
                <a:latin typeface="Courier"/>
              </a:rPr>
              <a:t>pop</a:t>
            </a:r>
          </a:p>
          <a:p>
            <a:pPr indent="0">
              <a:buNone/>
            </a:pPr>
            <a:r>
              <a:rPr>
                <a:latin typeface="Courier"/>
              </a:rPr>
              <a:t>class       : SpatRaster 
dimensions  : 1080, 2160, 1  (nrow, ncol, nlyr)
resolution  : 0.1666667, 0.1666667  (x, y)
extent      : -180, 180, -90, 90  (xmin, xmax, ymin, ymax)
coord. ref. : lon/lat WGS 84 (EPSG:4326) 
source      : gpw_v4_population_density_rev11_2020_10m.tif 
name        : population_density 
min value   :               0.00 
max value   :           64552.77 </a:t>
            </a:r>
          </a:p>
          <a:p>
            <a:pPr marL="0" indent="0">
              <a:buNone/>
            </a:pPr>
            <a:r>
              <a:t>Nos bajo un tiff con la información</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a:latin typeface="Courier"/>
              </a:rPr>
              <a:t>{inegiR}</a:t>
            </a:r>
            <a:r>
              <a:t> + API INEGI (I)</a:t>
            </a:r>
          </a:p>
        </p:txBody>
      </p:sp>
      <p:sp>
        <p:nvSpPr>
          <p:cNvPr id="3" name="Content Placeholder 2"/>
          <p:cNvSpPr>
            <a:spLocks noGrp="1"/>
          </p:cNvSpPr>
          <p:nvPr>
            <p:ph idx="1"/>
          </p:nvPr>
        </p:nvSpPr>
        <p:spPr/>
        <p:txBody>
          <a:bodyPr>
            <a:normAutofit lnSpcReduction="10000"/>
          </a:bodyPr>
          <a:lstStyle/>
          <a:p>
            <a:pPr marL="0" indent="0">
              <a:buNone/>
            </a:pPr>
            <a:r>
              <a:rPr sz="2000" dirty="0"/>
              <a:t>El </a:t>
            </a:r>
            <a:r>
              <a:rPr sz="2000" dirty="0" err="1"/>
              <a:t>paquete</a:t>
            </a:r>
            <a:r>
              <a:rPr sz="2000" dirty="0"/>
              <a:t> </a:t>
            </a:r>
            <a:r>
              <a:rPr sz="2000" dirty="0" err="1"/>
              <a:t>inegiR</a:t>
            </a:r>
            <a:r>
              <a:rPr sz="2000" dirty="0"/>
              <a:t> </a:t>
            </a:r>
            <a:r>
              <a:rPr sz="2000" dirty="0" err="1"/>
              <a:t>permite</a:t>
            </a:r>
            <a:r>
              <a:rPr sz="2000" dirty="0"/>
              <a:t> </a:t>
            </a:r>
            <a:r>
              <a:rPr sz="2000" dirty="0" err="1"/>
              <a:t>revisar</a:t>
            </a:r>
            <a:r>
              <a:rPr sz="2000" dirty="0"/>
              <a:t> </a:t>
            </a:r>
            <a:r>
              <a:rPr sz="2000" dirty="0" err="1"/>
              <a:t>los</a:t>
            </a:r>
            <a:r>
              <a:rPr sz="2000" dirty="0"/>
              <a:t> </a:t>
            </a:r>
            <a:r>
              <a:rPr sz="2000" dirty="0" err="1"/>
              <a:t>datos</a:t>
            </a:r>
            <a:r>
              <a:rPr sz="2000" dirty="0"/>
              <a:t> del BIE</a:t>
            </a:r>
          </a:p>
          <a:p>
            <a:pPr indent="0">
              <a:buNone/>
            </a:pPr>
            <a:r>
              <a:rPr sz="2000" dirty="0">
                <a:solidFill>
                  <a:srgbClr val="4758AB"/>
                </a:solidFill>
                <a:latin typeface="Courier"/>
              </a:rPr>
              <a:t>library</a:t>
            </a:r>
            <a:r>
              <a:rPr sz="2000" dirty="0">
                <a:solidFill>
                  <a:srgbClr val="003B4F"/>
                </a:solidFill>
                <a:latin typeface="Courier"/>
              </a:rPr>
              <a:t>(</a:t>
            </a:r>
            <a:r>
              <a:rPr sz="2000" dirty="0" err="1">
                <a:solidFill>
                  <a:srgbClr val="003B4F"/>
                </a:solidFill>
                <a:latin typeface="Courier"/>
              </a:rPr>
              <a:t>inegiR</a:t>
            </a:r>
            <a:r>
              <a:rPr sz="2000" dirty="0">
                <a:solidFill>
                  <a:srgbClr val="003B4F"/>
                </a:solidFill>
                <a:latin typeface="Courier"/>
              </a:rPr>
              <a:t>)</a:t>
            </a:r>
            <a:br>
              <a:rPr sz="2000" dirty="0"/>
            </a:br>
            <a:r>
              <a:rPr sz="2000" dirty="0" err="1">
                <a:solidFill>
                  <a:srgbClr val="003B4F"/>
                </a:solidFill>
                <a:latin typeface="Courier"/>
              </a:rPr>
              <a:t>inegiR</a:t>
            </a:r>
            <a:r>
              <a:rPr sz="2000" dirty="0">
                <a:solidFill>
                  <a:srgbClr val="5E5E5E"/>
                </a:solidFill>
                <a:latin typeface="Courier"/>
              </a:rPr>
              <a:t>::</a:t>
            </a:r>
            <a:r>
              <a:rPr sz="2000" dirty="0" err="1">
                <a:solidFill>
                  <a:srgbClr val="4758AB"/>
                </a:solidFill>
                <a:latin typeface="Courier"/>
              </a:rPr>
              <a:t>inegi_series</a:t>
            </a:r>
            <a:r>
              <a:rPr sz="2000" dirty="0">
                <a:solidFill>
                  <a:srgbClr val="003B4F"/>
                </a:solidFill>
                <a:latin typeface="Courier"/>
              </a:rPr>
              <a:t>(</a:t>
            </a:r>
            <a:r>
              <a:rPr sz="2000" dirty="0" err="1">
                <a:solidFill>
                  <a:srgbClr val="657422"/>
                </a:solidFill>
                <a:latin typeface="Courier"/>
              </a:rPr>
              <a:t>serie</a:t>
            </a:r>
            <a:r>
              <a:rPr sz="2000" dirty="0">
                <a:solidFill>
                  <a:srgbClr val="657422"/>
                </a:solidFill>
                <a:latin typeface="Courier"/>
              </a:rPr>
              <a:t>=</a:t>
            </a:r>
            <a:r>
              <a:rPr sz="2000" dirty="0">
                <a:solidFill>
                  <a:srgbClr val="AD0000"/>
                </a:solidFill>
                <a:latin typeface="Courier"/>
              </a:rPr>
              <a:t>628194</a:t>
            </a:r>
            <a:r>
              <a:rPr sz="2000" dirty="0">
                <a:solidFill>
                  <a:srgbClr val="003B4F"/>
                </a:solidFill>
                <a:latin typeface="Courier"/>
              </a:rPr>
              <a:t>,</a:t>
            </a:r>
            <a:r>
              <a:rPr sz="2000" dirty="0">
                <a:solidFill>
                  <a:srgbClr val="5E5E5E"/>
                </a:solidFill>
                <a:latin typeface="Courier"/>
              </a:rPr>
              <a:t># </a:t>
            </a:r>
            <a:r>
              <a:rPr sz="2000" dirty="0" err="1">
                <a:solidFill>
                  <a:srgbClr val="5E5E5E"/>
                </a:solidFill>
                <a:latin typeface="Courier"/>
              </a:rPr>
              <a:t>este</a:t>
            </a:r>
            <a:r>
              <a:rPr sz="2000" dirty="0">
                <a:solidFill>
                  <a:srgbClr val="5E5E5E"/>
                </a:solidFill>
                <a:latin typeface="Courier"/>
              </a:rPr>
              <a:t> </a:t>
            </a:r>
            <a:r>
              <a:rPr sz="2000" dirty="0" err="1">
                <a:solidFill>
                  <a:srgbClr val="5E5E5E"/>
                </a:solidFill>
                <a:latin typeface="Courier"/>
              </a:rPr>
              <a:t>el</a:t>
            </a:r>
            <a:r>
              <a:rPr sz="2000" dirty="0">
                <a:solidFill>
                  <a:srgbClr val="5E5E5E"/>
                </a:solidFill>
                <a:latin typeface="Courier"/>
              </a:rPr>
              <a:t> IPC</a:t>
            </a:r>
            <a:br>
              <a:rPr sz="2000" dirty="0"/>
            </a:br>
            <a:r>
              <a:rPr sz="2000" dirty="0">
                <a:solidFill>
                  <a:srgbClr val="003B4F"/>
                </a:solidFill>
                <a:latin typeface="Courier"/>
              </a:rPr>
              <a:t>                     </a:t>
            </a:r>
            <a:r>
              <a:rPr sz="2000" dirty="0">
                <a:solidFill>
                  <a:srgbClr val="657422"/>
                </a:solidFill>
                <a:latin typeface="Courier"/>
              </a:rPr>
              <a:t>token =</a:t>
            </a:r>
            <a:r>
              <a:rPr sz="2000" dirty="0">
                <a:solidFill>
                  <a:srgbClr val="003B4F"/>
                </a:solidFill>
                <a:latin typeface="Courier"/>
              </a:rPr>
              <a:t> token) </a:t>
            </a:r>
            <a:r>
              <a:rPr sz="2000" dirty="0">
                <a:solidFill>
                  <a:srgbClr val="5E5E5E"/>
                </a:solidFill>
                <a:latin typeface="Courier"/>
              </a:rPr>
              <a:t>%&gt;%</a:t>
            </a:r>
            <a:r>
              <a:rPr sz="2000" dirty="0">
                <a:solidFill>
                  <a:srgbClr val="003B4F"/>
                </a:solidFill>
                <a:latin typeface="Courier"/>
              </a:rPr>
              <a:t> </a:t>
            </a:r>
            <a:br>
              <a:rPr sz="2000" dirty="0"/>
            </a:br>
            <a:r>
              <a:rPr sz="2000" dirty="0">
                <a:solidFill>
                  <a:srgbClr val="003B4F"/>
                </a:solidFill>
                <a:latin typeface="Courier"/>
              </a:rPr>
              <a:t>  </a:t>
            </a:r>
            <a:r>
              <a:rPr sz="2000" dirty="0">
                <a:solidFill>
                  <a:srgbClr val="4758AB"/>
                </a:solidFill>
                <a:latin typeface="Courier"/>
              </a:rPr>
              <a:t>head</a:t>
            </a:r>
            <a:r>
              <a:rPr sz="2000" dirty="0">
                <a:solidFill>
                  <a:srgbClr val="003B4F"/>
                </a:solidFill>
                <a:latin typeface="Courier"/>
              </a:rPr>
              <a:t>()</a:t>
            </a:r>
          </a:p>
          <a:p>
            <a:pPr indent="0">
              <a:buNone/>
            </a:pPr>
            <a:r>
              <a:rPr sz="2000" dirty="0">
                <a:latin typeface="Courier"/>
              </a:rPr>
              <a:t>        date </a:t>
            </a:r>
            <a:r>
              <a:rPr sz="2000" dirty="0" err="1">
                <a:latin typeface="Courier"/>
              </a:rPr>
              <a:t>date_shortcut</a:t>
            </a:r>
            <a:r>
              <a:rPr sz="2000" dirty="0">
                <a:latin typeface="Courier"/>
              </a:rPr>
              <a:t>  values notes
1 2022-10-01           M10 125.276    NA
2 2022-09-01            M9 124.571    NA
3 2022-08-01            M8 123.803    NA
4 2022-07-01            M7 122.948    NA
5 2022-06-01            M6 122.044    NA
6 2022-05-01            M5 121.022    NA</a:t>
            </a:r>
          </a:p>
        </p:txBody>
      </p:sp>
      <p:sp>
        <p:nvSpPr>
          <p:cNvPr id="7" name="CuadroTexto 6">
            <a:extLst>
              <a:ext uri="{FF2B5EF4-FFF2-40B4-BE49-F238E27FC236}">
                <a16:creationId xmlns:a16="http://schemas.microsoft.com/office/drawing/2014/main" id="{81596A66-F7F9-FA91-EA80-6954653F1AD5}"/>
              </a:ext>
            </a:extLst>
          </p:cNvPr>
          <p:cNvSpPr txBox="1"/>
          <p:nvPr/>
        </p:nvSpPr>
        <p:spPr>
          <a:xfrm>
            <a:off x="2921874" y="6308209"/>
            <a:ext cx="8807669" cy="369332"/>
          </a:xfrm>
          <a:prstGeom prst="rect">
            <a:avLst/>
          </a:prstGeom>
          <a:noFill/>
        </p:spPr>
        <p:txBody>
          <a:bodyPr wrap="square">
            <a:spAutoFit/>
          </a:bodyPr>
          <a:lstStyle/>
          <a:p>
            <a:r>
              <a:rPr lang="es-MX" dirty="0">
                <a:hlinkClick r:id="rId2"/>
              </a:rPr>
              <a:t>https://www.inegi.org.mx/app/desarrolladores/generatoken/Usuarios/token</a:t>
            </a:r>
            <a:r>
              <a:rPr lang="es-MX">
                <a:hlinkClick r:id="rId2"/>
              </a:rPr>
              <a:t>_Verify</a:t>
            </a:r>
            <a:r>
              <a:rPr lang="es-MX"/>
              <a:t> </a:t>
            </a:r>
            <a:endParaRPr lang="es-MX"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a:latin typeface="Courier"/>
              </a:rPr>
              <a:t>{inegiR}</a:t>
            </a:r>
            <a:r>
              <a:t> + API INEGI (II)</a:t>
            </a:r>
          </a:p>
        </p:txBody>
      </p:sp>
      <p:sp>
        <p:nvSpPr>
          <p:cNvPr id="3" name="Content Placeholder 2"/>
          <p:cNvSpPr>
            <a:spLocks noGrp="1"/>
          </p:cNvSpPr>
          <p:nvPr>
            <p:ph idx="1"/>
          </p:nvPr>
        </p:nvSpPr>
        <p:spPr/>
        <p:txBody>
          <a:bodyPr>
            <a:normAutofit fontScale="77500" lnSpcReduction="20000"/>
          </a:bodyPr>
          <a:lstStyle/>
          <a:p>
            <a:pPr marL="0" indent="0">
              <a:buNone/>
            </a:pPr>
            <a:r>
              <a:rPr dirty="0" err="1"/>
              <a:t>Guardamos</a:t>
            </a:r>
            <a:r>
              <a:rPr dirty="0"/>
              <a:t> </a:t>
            </a:r>
            <a:r>
              <a:rPr dirty="0" err="1"/>
              <a:t>esto</a:t>
            </a:r>
            <a:r>
              <a:rPr dirty="0"/>
              <a:t> </a:t>
            </a:r>
            <a:r>
              <a:rPr dirty="0" err="1"/>
              <a:t>como</a:t>
            </a:r>
            <a:r>
              <a:rPr dirty="0"/>
              <a:t> un </a:t>
            </a:r>
            <a:r>
              <a:rPr dirty="0" err="1"/>
              <a:t>objeto</a:t>
            </a:r>
            <a:endParaRPr dirty="0"/>
          </a:p>
          <a:p>
            <a:pPr indent="0">
              <a:buNone/>
            </a:pPr>
            <a:r>
              <a:rPr dirty="0">
                <a:solidFill>
                  <a:srgbClr val="5E5E5E"/>
                </a:solidFill>
                <a:latin typeface="Courier"/>
              </a:rPr>
              <a:t># Podemos </a:t>
            </a:r>
            <a:r>
              <a:rPr dirty="0" err="1">
                <a:solidFill>
                  <a:srgbClr val="5E5E5E"/>
                </a:solidFill>
                <a:latin typeface="Courier"/>
              </a:rPr>
              <a:t>guardar</a:t>
            </a:r>
            <a:r>
              <a:rPr dirty="0">
                <a:solidFill>
                  <a:srgbClr val="5E5E5E"/>
                </a:solidFill>
                <a:latin typeface="Courier"/>
              </a:rPr>
              <a:t> </a:t>
            </a:r>
            <a:r>
              <a:rPr dirty="0" err="1">
                <a:solidFill>
                  <a:srgbClr val="5E5E5E"/>
                </a:solidFill>
                <a:latin typeface="Courier"/>
              </a:rPr>
              <a:t>esta</a:t>
            </a:r>
            <a:r>
              <a:rPr dirty="0">
                <a:solidFill>
                  <a:srgbClr val="5E5E5E"/>
                </a:solidFill>
                <a:latin typeface="Courier"/>
              </a:rPr>
              <a:t> consulta </a:t>
            </a:r>
            <a:r>
              <a:rPr dirty="0" err="1">
                <a:solidFill>
                  <a:srgbClr val="5E5E5E"/>
                </a:solidFill>
                <a:latin typeface="Courier"/>
              </a:rPr>
              <a:t>en</a:t>
            </a:r>
            <a:r>
              <a:rPr dirty="0">
                <a:solidFill>
                  <a:srgbClr val="5E5E5E"/>
                </a:solidFill>
                <a:latin typeface="Courier"/>
              </a:rPr>
              <a:t> un </a:t>
            </a:r>
            <a:r>
              <a:rPr dirty="0" err="1">
                <a:solidFill>
                  <a:srgbClr val="5E5E5E"/>
                </a:solidFill>
                <a:latin typeface="Courier"/>
              </a:rPr>
              <a:t>objeto</a:t>
            </a:r>
            <a:r>
              <a:rPr dirty="0">
                <a:solidFill>
                  <a:srgbClr val="5E5E5E"/>
                </a:solidFill>
                <a:latin typeface="Courier"/>
              </a:rPr>
              <a:t> y </a:t>
            </a:r>
            <a:r>
              <a:rPr dirty="0" err="1">
                <a:solidFill>
                  <a:srgbClr val="5E5E5E"/>
                </a:solidFill>
                <a:latin typeface="Courier"/>
              </a:rPr>
              <a:t>luego</a:t>
            </a:r>
            <a:r>
              <a:rPr dirty="0">
                <a:solidFill>
                  <a:srgbClr val="5E5E5E"/>
                </a:solidFill>
                <a:latin typeface="Courier"/>
              </a:rPr>
              <a:t> </a:t>
            </a:r>
            <a:r>
              <a:rPr dirty="0" err="1">
                <a:solidFill>
                  <a:srgbClr val="5E5E5E"/>
                </a:solidFill>
                <a:latin typeface="Courier"/>
              </a:rPr>
              <a:t>graficar</a:t>
            </a:r>
            <a:br>
              <a:rPr dirty="0"/>
            </a:br>
            <a:br>
              <a:rPr dirty="0"/>
            </a:br>
            <a:r>
              <a:rPr dirty="0">
                <a:solidFill>
                  <a:srgbClr val="003B4F"/>
                </a:solidFill>
                <a:latin typeface="Courier"/>
              </a:rPr>
              <a:t>consulta1&lt;-</a:t>
            </a:r>
            <a:r>
              <a:rPr dirty="0" err="1">
                <a:solidFill>
                  <a:srgbClr val="4758AB"/>
                </a:solidFill>
                <a:latin typeface="Courier"/>
              </a:rPr>
              <a:t>inegi_series</a:t>
            </a:r>
            <a:r>
              <a:rPr dirty="0">
                <a:solidFill>
                  <a:srgbClr val="003B4F"/>
                </a:solidFill>
                <a:latin typeface="Courier"/>
              </a:rPr>
              <a:t>(</a:t>
            </a:r>
            <a:r>
              <a:rPr dirty="0" err="1">
                <a:solidFill>
                  <a:srgbClr val="657422"/>
                </a:solidFill>
                <a:latin typeface="Courier"/>
              </a:rPr>
              <a:t>serie</a:t>
            </a:r>
            <a:r>
              <a:rPr dirty="0">
                <a:solidFill>
                  <a:srgbClr val="657422"/>
                </a:solidFill>
                <a:latin typeface="Courier"/>
              </a:rPr>
              <a:t>=</a:t>
            </a:r>
            <a:r>
              <a:rPr dirty="0">
                <a:solidFill>
                  <a:srgbClr val="AD0000"/>
                </a:solidFill>
                <a:latin typeface="Courier"/>
              </a:rPr>
              <a:t>628194</a:t>
            </a:r>
            <a:r>
              <a:rPr dirty="0">
                <a:solidFill>
                  <a:srgbClr val="003B4F"/>
                </a:solidFill>
                <a:latin typeface="Courier"/>
              </a:rPr>
              <a:t>, </a:t>
            </a:r>
            <a:r>
              <a:rPr dirty="0">
                <a:solidFill>
                  <a:srgbClr val="5E5E5E"/>
                </a:solidFill>
                <a:latin typeface="Courier"/>
              </a:rPr>
              <a:t># IPC </a:t>
            </a:r>
            <a:r>
              <a:rPr dirty="0" err="1">
                <a:solidFill>
                  <a:srgbClr val="5E5E5E"/>
                </a:solidFill>
                <a:latin typeface="Courier"/>
              </a:rPr>
              <a:t>mensual</a:t>
            </a:r>
            <a:br>
              <a:rPr dirty="0"/>
            </a:br>
            <a:r>
              <a:rPr dirty="0">
                <a:solidFill>
                  <a:srgbClr val="003B4F"/>
                </a:solidFill>
                <a:latin typeface="Courier"/>
              </a:rPr>
              <a:t>                        </a:t>
            </a:r>
            <a:r>
              <a:rPr dirty="0">
                <a:solidFill>
                  <a:srgbClr val="657422"/>
                </a:solidFill>
                <a:latin typeface="Courier"/>
              </a:rPr>
              <a:t>token =</a:t>
            </a:r>
            <a:r>
              <a:rPr dirty="0">
                <a:solidFill>
                  <a:srgbClr val="003B4F"/>
                </a:solidFill>
                <a:latin typeface="Courier"/>
              </a:rPr>
              <a:t> token)</a:t>
            </a:r>
            <a:br>
              <a:rPr dirty="0"/>
            </a:br>
            <a:br>
              <a:rPr dirty="0"/>
            </a:br>
            <a:r>
              <a:rPr dirty="0">
                <a:solidFill>
                  <a:srgbClr val="4758AB"/>
                </a:solidFill>
                <a:latin typeface="Courier"/>
              </a:rPr>
              <a:t>str</a:t>
            </a:r>
            <a:r>
              <a:rPr dirty="0">
                <a:solidFill>
                  <a:srgbClr val="003B4F"/>
                </a:solidFill>
                <a:latin typeface="Courier"/>
              </a:rPr>
              <a:t>(consulta1)</a:t>
            </a:r>
          </a:p>
          <a:p>
            <a:pPr indent="0">
              <a:buNone/>
            </a:pPr>
            <a:r>
              <a:rPr dirty="0">
                <a:latin typeface="Courier"/>
              </a:rPr>
              <a:t>'</a:t>
            </a:r>
            <a:r>
              <a:rPr dirty="0" err="1">
                <a:latin typeface="Courier"/>
              </a:rPr>
              <a:t>data.frame</a:t>
            </a:r>
            <a:r>
              <a:rPr dirty="0">
                <a:latin typeface="Courier"/>
              </a:rPr>
              <a:t>':   646 obs. of  4 variables:
 $ date         : Date, format: "2022-10-01" "2022-09-01" ...
 $ </a:t>
            </a:r>
            <a:r>
              <a:rPr dirty="0" err="1">
                <a:latin typeface="Courier"/>
              </a:rPr>
              <a:t>date_shortcut</a:t>
            </a:r>
            <a:r>
              <a:rPr dirty="0">
                <a:latin typeface="Courier"/>
              </a:rPr>
              <a:t>: chr  "M10" "M9" "M8" "M7" ...
 $ values       : num  125 125 124 123 122 ...
 $ notes        : </a:t>
            </a:r>
            <a:r>
              <a:rPr dirty="0" err="1">
                <a:latin typeface="Courier"/>
              </a:rPr>
              <a:t>logi</a:t>
            </a:r>
            <a:r>
              <a:rPr dirty="0">
                <a:latin typeface="Courier"/>
              </a:rPr>
              <a:t>  NA NA NA NA NA NA ...</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49"/>
            <a:ext cx="8082453" cy="1162051"/>
          </a:xfrm>
        </p:spPr>
        <p:txBody>
          <a:bodyPr/>
          <a:lstStyle/>
          <a:p>
            <a:r>
              <a:rPr dirty="0">
                <a:latin typeface="Courier"/>
              </a:rPr>
              <a:t>{</a:t>
            </a:r>
            <a:r>
              <a:rPr dirty="0" err="1">
                <a:latin typeface="Courier"/>
              </a:rPr>
              <a:t>inegiR</a:t>
            </a:r>
            <a:r>
              <a:rPr dirty="0">
                <a:latin typeface="Courier"/>
              </a:rPr>
              <a:t>}</a:t>
            </a:r>
            <a:r>
              <a:rPr dirty="0"/>
              <a:t> + API INEGI (III)</a:t>
            </a:r>
          </a:p>
        </p:txBody>
      </p:sp>
      <p:sp>
        <p:nvSpPr>
          <p:cNvPr id="4" name="Text Placeholder 3"/>
          <p:cNvSpPr>
            <a:spLocks noGrp="1"/>
          </p:cNvSpPr>
          <p:nvPr>
            <p:ph type="body" sz="half" idx="2"/>
          </p:nvPr>
        </p:nvSpPr>
        <p:spPr/>
        <p:txBody>
          <a:bodyPr/>
          <a:lstStyle/>
          <a:p>
            <a:r>
              <a:t>Una fácil gráfica</a:t>
            </a:r>
          </a:p>
          <a:p>
            <a:r>
              <a:rPr>
                <a:solidFill>
                  <a:srgbClr val="003B4F"/>
                </a:solidFill>
                <a:latin typeface="Courier"/>
              </a:rPr>
              <a:t>consulta1 </a:t>
            </a:r>
            <a:r>
              <a:rPr>
                <a:solidFill>
                  <a:srgbClr val="5E5E5E"/>
                </a:solidFill>
                <a:latin typeface="Courier"/>
              </a:rPr>
              <a:t>%&gt;%</a:t>
            </a:r>
            <a:r>
              <a:rPr>
                <a:solidFill>
                  <a:srgbClr val="003B4F"/>
                </a:solidFill>
                <a:latin typeface="Courier"/>
              </a:rPr>
              <a:t> </a:t>
            </a:r>
            <a:br/>
            <a:r>
              <a:rPr>
                <a:solidFill>
                  <a:srgbClr val="003B4F"/>
                </a:solidFill>
                <a:latin typeface="Courier"/>
              </a:rPr>
              <a:t>  </a:t>
            </a:r>
            <a:r>
              <a:rPr>
                <a:solidFill>
                  <a:srgbClr val="4758AB"/>
                </a:solidFill>
                <a:latin typeface="Courier"/>
              </a:rPr>
              <a:t>ggplot</a:t>
            </a:r>
            <a:r>
              <a:rPr>
                <a:solidFill>
                  <a:srgbClr val="003B4F"/>
                </a:solidFill>
                <a:latin typeface="Courier"/>
              </a:rPr>
              <a:t>()</a:t>
            </a:r>
            <a:r>
              <a:rPr>
                <a:solidFill>
                  <a:srgbClr val="5E5E5E"/>
                </a:solidFill>
                <a:latin typeface="Courier"/>
              </a:rPr>
              <a:t>+</a:t>
            </a:r>
            <a:br/>
            <a:r>
              <a:rPr>
                <a:solidFill>
                  <a:srgbClr val="003B4F"/>
                </a:solidFill>
                <a:latin typeface="Courier"/>
              </a:rPr>
              <a:t>  </a:t>
            </a:r>
            <a:r>
              <a:rPr>
                <a:solidFill>
                  <a:srgbClr val="4758AB"/>
                </a:solidFill>
                <a:latin typeface="Courier"/>
              </a:rPr>
              <a:t>aes</a:t>
            </a:r>
            <a:r>
              <a:rPr>
                <a:solidFill>
                  <a:srgbClr val="003B4F"/>
                </a:solidFill>
                <a:latin typeface="Courier"/>
              </a:rPr>
              <a:t>(</a:t>
            </a:r>
            <a:r>
              <a:rPr>
                <a:solidFill>
                  <a:srgbClr val="657422"/>
                </a:solidFill>
                <a:latin typeface="Courier"/>
              </a:rPr>
              <a:t>x=</a:t>
            </a:r>
            <a:r>
              <a:rPr>
                <a:solidFill>
                  <a:srgbClr val="4758AB"/>
                </a:solidFill>
                <a:latin typeface="Courier"/>
              </a:rPr>
              <a:t>as.Date</a:t>
            </a:r>
            <a:r>
              <a:rPr>
                <a:solidFill>
                  <a:srgbClr val="003B4F"/>
                </a:solidFill>
                <a:latin typeface="Courier"/>
              </a:rPr>
              <a:t>(date),</a:t>
            </a:r>
            <a:br/>
            <a:r>
              <a:rPr>
                <a:solidFill>
                  <a:srgbClr val="003B4F"/>
                </a:solidFill>
                <a:latin typeface="Courier"/>
              </a:rPr>
              <a:t>      </a:t>
            </a:r>
            <a:r>
              <a:rPr>
                <a:solidFill>
                  <a:srgbClr val="657422"/>
                </a:solidFill>
                <a:latin typeface="Courier"/>
              </a:rPr>
              <a:t>y=</a:t>
            </a:r>
            <a:r>
              <a:rPr>
                <a:solidFill>
                  <a:srgbClr val="003B4F"/>
                </a:solidFill>
                <a:latin typeface="Courier"/>
              </a:rPr>
              <a:t>values) </a:t>
            </a:r>
            <a:r>
              <a:rPr>
                <a:solidFill>
                  <a:srgbClr val="5E5E5E"/>
                </a:solidFill>
                <a:latin typeface="Courier"/>
              </a:rPr>
              <a:t>+</a:t>
            </a:r>
            <a:br/>
            <a:r>
              <a:rPr>
                <a:solidFill>
                  <a:srgbClr val="003B4F"/>
                </a:solidFill>
                <a:latin typeface="Courier"/>
              </a:rPr>
              <a:t>  </a:t>
            </a:r>
            <a:r>
              <a:rPr>
                <a:solidFill>
                  <a:srgbClr val="4758AB"/>
                </a:solidFill>
                <a:latin typeface="Courier"/>
              </a:rPr>
              <a:t>geom_line</a:t>
            </a:r>
            <a:r>
              <a:rPr>
                <a:solidFill>
                  <a:srgbClr val="003B4F"/>
                </a:solidFill>
                <a:latin typeface="Courier"/>
              </a:rPr>
              <a:t>()</a:t>
            </a:r>
          </a:p>
        </p:txBody>
      </p:sp>
      <p:pic>
        <p:nvPicPr>
          <p:cNvPr id="3" name="Picture 1" descr="codigo_files/figure-pptx/unnamed-chunk-12-1.png"/>
          <p:cNvPicPr>
            <a:picLocks noGrp="1" noChangeAspect="1"/>
          </p:cNvPicPr>
          <p:nvPr/>
        </p:nvPicPr>
        <p:blipFill>
          <a:blip r:embed="rId2"/>
          <a:stretch>
            <a:fillRect/>
          </a:stretch>
        </p:blipFill>
        <p:spPr bwMode="auto">
          <a:xfrm>
            <a:off x="4758267" y="1490133"/>
            <a:ext cx="6807200" cy="3403600"/>
          </a:xfrm>
          <a:prstGeom prst="rect">
            <a:avLst/>
          </a:prstGeom>
          <a:noFill/>
          <a:ln w="9525">
            <a:noFill/>
            <a:headEnd/>
            <a:tailEnd/>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3076A93-4A80-0B58-1DE7-06EBEC03D909}"/>
              </a:ext>
            </a:extLst>
          </p:cNvPr>
          <p:cNvSpPr>
            <a:spLocks noGrp="1"/>
          </p:cNvSpPr>
          <p:nvPr>
            <p:ph type="title"/>
          </p:nvPr>
        </p:nvSpPr>
        <p:spPr/>
        <p:txBody>
          <a:bodyPr/>
          <a:lstStyle/>
          <a:p>
            <a:r>
              <a:rPr lang="es-MX" dirty="0"/>
              <a:t>{paquetes demogRáficos}</a:t>
            </a:r>
          </a:p>
        </p:txBody>
      </p:sp>
      <p:graphicFrame>
        <p:nvGraphicFramePr>
          <p:cNvPr id="5" name="Marcador de contenido 2">
            <a:extLst>
              <a:ext uri="{FF2B5EF4-FFF2-40B4-BE49-F238E27FC236}">
                <a16:creationId xmlns:a16="http://schemas.microsoft.com/office/drawing/2014/main" id="{7A002034-6300-26E6-E199-BBA777FC31DD}"/>
              </a:ext>
            </a:extLst>
          </p:cNvPr>
          <p:cNvGraphicFramePr>
            <a:graphicFrameLocks noGrp="1"/>
          </p:cNvGraphicFramePr>
          <p:nvPr>
            <p:ph idx="1"/>
            <p:extLst>
              <p:ext uri="{D42A27DB-BD31-4B8C-83A1-F6EECF244321}">
                <p14:modId xmlns:p14="http://schemas.microsoft.com/office/powerpoint/2010/main" val="2865594429"/>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Elipse 2">
            <a:extLst>
              <a:ext uri="{FF2B5EF4-FFF2-40B4-BE49-F238E27FC236}">
                <a16:creationId xmlns:a16="http://schemas.microsoft.com/office/drawing/2014/main" id="{B382BB17-B736-EA11-B02D-D3186D9FB26F}"/>
              </a:ext>
            </a:extLst>
          </p:cNvPr>
          <p:cNvSpPr/>
          <p:nvPr/>
        </p:nvSpPr>
        <p:spPr>
          <a:xfrm>
            <a:off x="838200" y="2177749"/>
            <a:ext cx="3731173" cy="3647089"/>
          </a:xfrm>
          <a:prstGeom prst="ellipse">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Tree>
    <p:extLst>
      <p:ext uri="{BB962C8B-B14F-4D97-AF65-F5344CB8AC3E}">
        <p14:creationId xmlns:p14="http://schemas.microsoft.com/office/powerpoint/2010/main" val="4164792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32">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304FFFD7-068F-88CA-CED9-AF7FD225EE26}"/>
              </a:ext>
            </a:extLst>
          </p:cNvPr>
          <p:cNvSpPr>
            <a:spLocks noGrp="1"/>
          </p:cNvSpPr>
          <p:nvPr>
            <p:ph type="title"/>
          </p:nvPr>
        </p:nvSpPr>
        <p:spPr>
          <a:xfrm>
            <a:off x="838201" y="365125"/>
            <a:ext cx="5251316" cy="1807305"/>
          </a:xfrm>
        </p:spPr>
        <p:txBody>
          <a:bodyPr vert="horz" lIns="91440" tIns="45720" rIns="91440" bIns="45720" rtlCol="0" anchor="ctr">
            <a:normAutofit/>
          </a:bodyPr>
          <a:lstStyle/>
          <a:p>
            <a:r>
              <a:rPr lang="en-US" sz="3700">
                <a:latin typeface="+mj-lt"/>
              </a:rPr>
              <a:t>{paquetes demogRáficos}: otros paquetes con API</a:t>
            </a:r>
          </a:p>
        </p:txBody>
      </p:sp>
      <p:sp>
        <p:nvSpPr>
          <p:cNvPr id="3" name="Marcador de contenido 2">
            <a:extLst>
              <a:ext uri="{FF2B5EF4-FFF2-40B4-BE49-F238E27FC236}">
                <a16:creationId xmlns:a16="http://schemas.microsoft.com/office/drawing/2014/main" id="{F4EFD9C7-5FE6-C504-9FB7-D0C0F6D2304E}"/>
              </a:ext>
            </a:extLst>
          </p:cNvPr>
          <p:cNvSpPr>
            <a:spLocks noGrp="1"/>
          </p:cNvSpPr>
          <p:nvPr>
            <p:ph idx="1"/>
          </p:nvPr>
        </p:nvSpPr>
        <p:spPr>
          <a:xfrm>
            <a:off x="838200" y="2333297"/>
            <a:ext cx="4619621" cy="3843666"/>
          </a:xfrm>
        </p:spPr>
        <p:txBody>
          <a:bodyPr vert="horz" lIns="91440" tIns="45720" rIns="91440" bIns="45720" rtlCol="0">
            <a:normAutofit/>
          </a:bodyPr>
          <a:lstStyle/>
          <a:p>
            <a:r>
              <a:rPr lang="en-US" sz="2000" dirty="0" err="1">
                <a:latin typeface="+mn-lt"/>
              </a:rPr>
              <a:t>Necesitan</a:t>
            </a:r>
            <a:r>
              <a:rPr lang="en-US" sz="2000" dirty="0">
                <a:latin typeface="+mn-lt"/>
              </a:rPr>
              <a:t> token y/o </a:t>
            </a:r>
            <a:r>
              <a:rPr lang="en-US" sz="2000" dirty="0" err="1">
                <a:latin typeface="+mn-lt"/>
              </a:rPr>
              <a:t>inscripción</a:t>
            </a:r>
            <a:endParaRPr lang="en-US" sz="2000" dirty="0">
              <a:latin typeface="+mn-lt"/>
            </a:endParaRPr>
          </a:p>
          <a:p>
            <a:pPr lvl="0"/>
            <a:r>
              <a:rPr lang="en-US" sz="2000" noProof="0" dirty="0">
                <a:latin typeface="+mn-lt"/>
              </a:rPr>
              <a:t>IPUMS </a:t>
            </a:r>
            <a:r>
              <a:rPr lang="en-US" sz="2000" noProof="0" dirty="0" err="1">
                <a:latin typeface="+mn-lt"/>
              </a:rPr>
              <a:t>internacional</a:t>
            </a:r>
            <a:r>
              <a:rPr lang="en-US" sz="2000" noProof="0" dirty="0">
                <a:latin typeface="+mn-lt"/>
              </a:rPr>
              <a:t> </a:t>
            </a:r>
            <a:r>
              <a:rPr lang="en-US" sz="2000" b="1" dirty="0">
                <a:latin typeface="+mn-lt"/>
              </a:rPr>
              <a:t>{</a:t>
            </a:r>
            <a:r>
              <a:rPr lang="en-US" sz="2000" b="1" dirty="0" err="1">
                <a:latin typeface="+mn-lt"/>
              </a:rPr>
              <a:t>ipumsR</a:t>
            </a:r>
            <a:r>
              <a:rPr lang="en-US" sz="2000" b="1" dirty="0">
                <a:latin typeface="+mn-lt"/>
              </a:rPr>
              <a:t>}</a:t>
            </a:r>
          </a:p>
          <a:p>
            <a:r>
              <a:rPr lang="en-US" sz="2000" dirty="0">
                <a:latin typeface="+mn-lt"/>
              </a:rPr>
              <a:t>Dataset Management for the Demographic and Health Survey (DHS) Data </a:t>
            </a:r>
            <a:r>
              <a:rPr lang="en-US" sz="2000" b="1" dirty="0">
                <a:latin typeface="+mn-lt"/>
              </a:rPr>
              <a:t>{</a:t>
            </a:r>
            <a:r>
              <a:rPr lang="en-US" sz="2000" b="1" dirty="0" err="1">
                <a:latin typeface="+mn-lt"/>
              </a:rPr>
              <a:t>rdhs</a:t>
            </a:r>
            <a:r>
              <a:rPr lang="en-US" sz="2000" b="1" dirty="0">
                <a:latin typeface="+mn-lt"/>
              </a:rPr>
              <a:t>}</a:t>
            </a:r>
          </a:p>
          <a:p>
            <a:r>
              <a:rPr lang="en-US" sz="2000" dirty="0">
                <a:latin typeface="+mn-lt"/>
              </a:rPr>
              <a:t>API </a:t>
            </a:r>
            <a:r>
              <a:rPr lang="en-US" sz="2000" dirty="0" err="1">
                <a:latin typeface="+mn-lt"/>
              </a:rPr>
              <a:t>Banxico</a:t>
            </a:r>
            <a:r>
              <a:rPr lang="en-US" sz="2000" dirty="0">
                <a:latin typeface="+mn-lt"/>
              </a:rPr>
              <a:t> </a:t>
            </a:r>
            <a:r>
              <a:rPr lang="en-US" sz="2000" b="1" dirty="0">
                <a:latin typeface="+mn-lt"/>
              </a:rPr>
              <a:t>{</a:t>
            </a:r>
            <a:r>
              <a:rPr lang="en-US" sz="2000" b="1" dirty="0" err="1">
                <a:latin typeface="+mn-lt"/>
              </a:rPr>
              <a:t>siebanxicor</a:t>
            </a:r>
            <a:r>
              <a:rPr lang="en-US" sz="2000" b="1" dirty="0">
                <a:latin typeface="+mn-lt"/>
              </a:rPr>
              <a:t>}</a:t>
            </a:r>
          </a:p>
          <a:p>
            <a:endParaRPr lang="en-US" sz="2000" b="1" dirty="0">
              <a:latin typeface="+mn-lt"/>
            </a:endParaRPr>
          </a:p>
        </p:txBody>
      </p:sp>
      <p:pic>
        <p:nvPicPr>
          <p:cNvPr id="5" name="Picture 4" descr="Pile of carboard boxes">
            <a:extLst>
              <a:ext uri="{FF2B5EF4-FFF2-40B4-BE49-F238E27FC236}">
                <a16:creationId xmlns:a16="http://schemas.microsoft.com/office/drawing/2014/main" id="{69DEB5FF-040F-C800-273A-B0423637207E}"/>
              </a:ext>
            </a:extLst>
          </p:cNvPr>
          <p:cNvPicPr>
            <a:picLocks noChangeAspect="1"/>
          </p:cNvPicPr>
          <p:nvPr/>
        </p:nvPicPr>
        <p:blipFill rotWithShape="1">
          <a:blip r:embed="rId2"/>
          <a:srcRect l="18307" r="23655" b="-1"/>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9324654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3076A93-4A80-0B58-1DE7-06EBEC03D909}"/>
              </a:ext>
            </a:extLst>
          </p:cNvPr>
          <p:cNvSpPr>
            <a:spLocks noGrp="1"/>
          </p:cNvSpPr>
          <p:nvPr>
            <p:ph type="title"/>
          </p:nvPr>
        </p:nvSpPr>
        <p:spPr/>
        <p:txBody>
          <a:bodyPr/>
          <a:lstStyle/>
          <a:p>
            <a:r>
              <a:rPr lang="es-MX" dirty="0"/>
              <a:t>{paquetes demogRáficos}</a:t>
            </a:r>
          </a:p>
        </p:txBody>
      </p:sp>
      <p:graphicFrame>
        <p:nvGraphicFramePr>
          <p:cNvPr id="5" name="Marcador de contenido 2">
            <a:extLst>
              <a:ext uri="{FF2B5EF4-FFF2-40B4-BE49-F238E27FC236}">
                <a16:creationId xmlns:a16="http://schemas.microsoft.com/office/drawing/2014/main" id="{7A002034-6300-26E6-E199-BBA777FC31DD}"/>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Elipse 2">
            <a:extLst>
              <a:ext uri="{FF2B5EF4-FFF2-40B4-BE49-F238E27FC236}">
                <a16:creationId xmlns:a16="http://schemas.microsoft.com/office/drawing/2014/main" id="{B382BB17-B736-EA11-B02D-D3186D9FB26F}"/>
              </a:ext>
            </a:extLst>
          </p:cNvPr>
          <p:cNvSpPr/>
          <p:nvPr/>
        </p:nvSpPr>
        <p:spPr>
          <a:xfrm>
            <a:off x="4230413" y="2072647"/>
            <a:ext cx="3731173" cy="3647089"/>
          </a:xfrm>
          <a:prstGeom prst="ellipse">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Tree>
    <p:extLst>
      <p:ext uri="{BB962C8B-B14F-4D97-AF65-F5344CB8AC3E}">
        <p14:creationId xmlns:p14="http://schemas.microsoft.com/office/powerpoint/2010/main" val="1748490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a:latin typeface="Courier"/>
              </a:rPr>
              <a:t>{</a:t>
            </a:r>
            <a:r>
              <a:rPr dirty="0" err="1">
                <a:latin typeface="Courier"/>
              </a:rPr>
              <a:t>apyramid</a:t>
            </a:r>
            <a:r>
              <a:rPr dirty="0">
                <a:latin typeface="Courier"/>
              </a:rPr>
              <a:t>}</a:t>
            </a:r>
            <a:r>
              <a:rPr dirty="0"/>
              <a:t> (I)</a:t>
            </a:r>
          </a:p>
        </p:txBody>
      </p:sp>
      <p:sp>
        <p:nvSpPr>
          <p:cNvPr id="3" name="Content Placeholder 2"/>
          <p:cNvSpPr>
            <a:spLocks noGrp="1"/>
          </p:cNvSpPr>
          <p:nvPr>
            <p:ph idx="1"/>
          </p:nvPr>
        </p:nvSpPr>
        <p:spPr/>
        <p:txBody>
          <a:bodyPr>
            <a:normAutofit fontScale="40000" lnSpcReduction="20000"/>
          </a:bodyPr>
          <a:lstStyle/>
          <a:p>
            <a:pPr marL="0" indent="0">
              <a:buNone/>
            </a:pPr>
            <a:r>
              <a:rPr sz="3700" dirty="0"/>
              <a:t>Una </a:t>
            </a:r>
            <a:r>
              <a:rPr sz="3700" dirty="0" err="1"/>
              <a:t>pirámide</a:t>
            </a:r>
            <a:r>
              <a:rPr sz="3700" dirty="0"/>
              <a:t> </a:t>
            </a:r>
            <a:r>
              <a:rPr sz="3700" dirty="0" err="1"/>
              <a:t>muy</a:t>
            </a:r>
            <a:r>
              <a:rPr sz="3700" dirty="0"/>
              <a:t> </a:t>
            </a:r>
            <a:r>
              <a:rPr sz="3700" dirty="0" err="1"/>
              <a:t>sencilla</a:t>
            </a:r>
            <a:r>
              <a:rPr sz="3700" dirty="0"/>
              <a:t>, primero </a:t>
            </a:r>
            <a:r>
              <a:rPr sz="3700" dirty="0" err="1"/>
              <a:t>descargo</a:t>
            </a:r>
            <a:r>
              <a:rPr sz="3700" dirty="0"/>
              <a:t> mi población, </a:t>
            </a:r>
            <a:r>
              <a:rPr sz="3700" dirty="0" err="1"/>
              <a:t>pero</a:t>
            </a:r>
            <a:r>
              <a:rPr sz="3700" dirty="0"/>
              <a:t> </a:t>
            </a:r>
            <a:r>
              <a:rPr sz="3700" dirty="0" err="1"/>
              <a:t>usando</a:t>
            </a:r>
            <a:r>
              <a:rPr sz="3700" dirty="0"/>
              <a:t> </a:t>
            </a:r>
            <a:r>
              <a:rPr sz="3700" dirty="0" err="1"/>
              <a:t>directamente</a:t>
            </a:r>
            <a:r>
              <a:rPr sz="3700" dirty="0"/>
              <a:t> wpp2019</a:t>
            </a:r>
          </a:p>
          <a:p>
            <a:pPr indent="0">
              <a:buNone/>
            </a:pPr>
            <a:r>
              <a:rPr sz="3700" dirty="0">
                <a:solidFill>
                  <a:srgbClr val="4758AB"/>
                </a:solidFill>
                <a:latin typeface="Courier"/>
              </a:rPr>
              <a:t>library</a:t>
            </a:r>
            <a:r>
              <a:rPr sz="3700" dirty="0">
                <a:solidFill>
                  <a:srgbClr val="003B4F"/>
                </a:solidFill>
                <a:latin typeface="Courier"/>
              </a:rPr>
              <a:t>(wpp2019)</a:t>
            </a:r>
            <a:br>
              <a:rPr sz="3700" dirty="0"/>
            </a:br>
            <a:r>
              <a:rPr sz="3700" dirty="0">
                <a:solidFill>
                  <a:srgbClr val="4758AB"/>
                </a:solidFill>
                <a:latin typeface="Courier"/>
              </a:rPr>
              <a:t>data</a:t>
            </a:r>
            <a:r>
              <a:rPr sz="3700" dirty="0">
                <a:solidFill>
                  <a:srgbClr val="003B4F"/>
                </a:solidFill>
                <a:latin typeface="Courier"/>
              </a:rPr>
              <a:t>(</a:t>
            </a:r>
            <a:r>
              <a:rPr sz="3700" dirty="0" err="1">
                <a:solidFill>
                  <a:srgbClr val="003B4F"/>
                </a:solidFill>
                <a:latin typeface="Courier"/>
              </a:rPr>
              <a:t>popF</a:t>
            </a:r>
            <a:r>
              <a:rPr sz="3700" dirty="0">
                <a:solidFill>
                  <a:srgbClr val="003B4F"/>
                </a:solidFill>
                <a:latin typeface="Courier"/>
              </a:rPr>
              <a:t>) </a:t>
            </a:r>
            <a:br>
              <a:rPr sz="3700" dirty="0"/>
            </a:br>
            <a:r>
              <a:rPr sz="3700" dirty="0">
                <a:solidFill>
                  <a:srgbClr val="4758AB"/>
                </a:solidFill>
                <a:latin typeface="Courier"/>
              </a:rPr>
              <a:t>data</a:t>
            </a:r>
            <a:r>
              <a:rPr sz="3700" dirty="0">
                <a:solidFill>
                  <a:srgbClr val="003B4F"/>
                </a:solidFill>
                <a:latin typeface="Courier"/>
              </a:rPr>
              <a:t>(</a:t>
            </a:r>
            <a:r>
              <a:rPr sz="3700" dirty="0" err="1">
                <a:solidFill>
                  <a:srgbClr val="003B4F"/>
                </a:solidFill>
                <a:latin typeface="Courier"/>
              </a:rPr>
              <a:t>popM</a:t>
            </a:r>
            <a:r>
              <a:rPr sz="3700" dirty="0">
                <a:solidFill>
                  <a:srgbClr val="003B4F"/>
                </a:solidFill>
                <a:latin typeface="Courier"/>
              </a:rPr>
              <a:t>) </a:t>
            </a:r>
            <a:endParaRPr lang="es-ES" sz="3700" dirty="0">
              <a:solidFill>
                <a:srgbClr val="003B4F"/>
              </a:solidFill>
              <a:latin typeface="Courier"/>
            </a:endParaRPr>
          </a:p>
          <a:p>
            <a:pPr indent="0">
              <a:buNone/>
            </a:pPr>
            <a:endParaRPr sz="3700" dirty="0">
              <a:solidFill>
                <a:srgbClr val="003B4F"/>
              </a:solidFill>
              <a:latin typeface="Courier"/>
            </a:endParaRPr>
          </a:p>
          <a:p>
            <a:pPr marL="0" indent="0">
              <a:buNone/>
            </a:pPr>
            <a:r>
              <a:rPr sz="3700" dirty="0"/>
              <a:t>Me </a:t>
            </a:r>
            <a:r>
              <a:rPr sz="3700" dirty="0" err="1"/>
              <a:t>salto</a:t>
            </a:r>
            <a:r>
              <a:rPr sz="3700" dirty="0"/>
              <a:t> un par de pasos hasta </a:t>
            </a:r>
            <a:r>
              <a:rPr sz="3700" dirty="0" err="1"/>
              <a:t>tener</a:t>
            </a:r>
            <a:r>
              <a:rPr sz="3700" dirty="0"/>
              <a:t> </a:t>
            </a:r>
            <a:r>
              <a:rPr sz="3700" dirty="0" err="1"/>
              <a:t>una</a:t>
            </a:r>
            <a:r>
              <a:rPr sz="3700" dirty="0"/>
              <a:t> base para </a:t>
            </a:r>
            <a:r>
              <a:rPr sz="3700" dirty="0" err="1"/>
              <a:t>éxico</a:t>
            </a:r>
            <a:endParaRPr sz="3700" dirty="0"/>
          </a:p>
          <a:p>
            <a:pPr indent="0">
              <a:buNone/>
            </a:pPr>
            <a:r>
              <a:rPr sz="3700" dirty="0">
                <a:solidFill>
                  <a:srgbClr val="003B4F"/>
                </a:solidFill>
                <a:latin typeface="Courier"/>
              </a:rPr>
              <a:t>popmex2020 </a:t>
            </a:r>
            <a:r>
              <a:rPr sz="3700" dirty="0">
                <a:solidFill>
                  <a:srgbClr val="5E5E5E"/>
                </a:solidFill>
                <a:latin typeface="Courier"/>
              </a:rPr>
              <a:t># </a:t>
            </a:r>
            <a:r>
              <a:rPr sz="3700" dirty="0" err="1">
                <a:solidFill>
                  <a:srgbClr val="5E5E5E"/>
                </a:solidFill>
                <a:latin typeface="Courier"/>
              </a:rPr>
              <a:t>en</a:t>
            </a:r>
            <a:r>
              <a:rPr sz="3700" dirty="0">
                <a:solidFill>
                  <a:srgbClr val="5E5E5E"/>
                </a:solidFill>
                <a:latin typeface="Courier"/>
              </a:rPr>
              <a:t> </a:t>
            </a:r>
            <a:r>
              <a:rPr sz="3700" dirty="0" err="1">
                <a:solidFill>
                  <a:srgbClr val="5E5E5E"/>
                </a:solidFill>
                <a:latin typeface="Courier"/>
              </a:rPr>
              <a:t>formato</a:t>
            </a:r>
            <a:r>
              <a:rPr sz="3700" dirty="0">
                <a:solidFill>
                  <a:srgbClr val="5E5E5E"/>
                </a:solidFill>
                <a:latin typeface="Courier"/>
              </a:rPr>
              <a:t> long</a:t>
            </a:r>
            <a:endParaRPr lang="es-ES" sz="3700" dirty="0">
              <a:solidFill>
                <a:srgbClr val="5E5E5E"/>
              </a:solidFill>
              <a:latin typeface="Courier"/>
            </a:endParaRPr>
          </a:p>
          <a:p>
            <a:pPr indent="0">
              <a:buNone/>
            </a:pPr>
            <a:endParaRPr sz="3700" dirty="0">
              <a:solidFill>
                <a:srgbClr val="5E5E5E"/>
              </a:solidFill>
              <a:latin typeface="Courier"/>
            </a:endParaRPr>
          </a:p>
          <a:p>
            <a:pPr indent="0">
              <a:spcBef>
                <a:spcPts val="0"/>
              </a:spcBef>
              <a:buNone/>
            </a:pPr>
            <a:r>
              <a:rPr dirty="0">
                <a:latin typeface="Courier"/>
              </a:rPr>
              <a:t># A </a:t>
            </a:r>
            <a:r>
              <a:rPr dirty="0" err="1">
                <a:latin typeface="Courier"/>
              </a:rPr>
              <a:t>tibble</a:t>
            </a:r>
            <a:r>
              <a:rPr dirty="0">
                <a:latin typeface="Courier"/>
              </a:rPr>
              <a:t>: 42 × 8
   </a:t>
            </a:r>
            <a:r>
              <a:rPr dirty="0" err="1">
                <a:latin typeface="Courier"/>
              </a:rPr>
              <a:t>country_code</a:t>
            </a:r>
            <a:r>
              <a:rPr dirty="0">
                <a:latin typeface="Courier"/>
              </a:rPr>
              <a:t> name   age   </a:t>
            </a:r>
            <a:r>
              <a:rPr dirty="0" err="1">
                <a:latin typeface="Courier"/>
              </a:rPr>
              <a:t>anio</a:t>
            </a:r>
            <a:r>
              <a:rPr dirty="0">
                <a:latin typeface="Courier"/>
              </a:rPr>
              <a:t>  sex     </a:t>
            </a:r>
            <a:r>
              <a:rPr dirty="0" err="1">
                <a:latin typeface="Courier"/>
              </a:rPr>
              <a:t>poblacion</a:t>
            </a:r>
            <a:r>
              <a:rPr dirty="0">
                <a:latin typeface="Courier"/>
              </a:rPr>
              <a:t>  </a:t>
            </a:r>
            <a:r>
              <a:rPr dirty="0" err="1">
                <a:latin typeface="Courier"/>
              </a:rPr>
              <a:t>edad</a:t>
            </a:r>
            <a:r>
              <a:rPr dirty="0">
                <a:latin typeface="Courier"/>
              </a:rPr>
              <a:t> </a:t>
            </a:r>
            <a:r>
              <a:rPr dirty="0" err="1">
                <a:latin typeface="Courier"/>
              </a:rPr>
              <a:t>edad_factor</a:t>
            </a:r>
            <a:r>
              <a:rPr dirty="0">
                <a:latin typeface="Courier"/>
              </a:rPr>
              <a:t>
          &lt;int&gt; &lt;chr&gt;  &lt;chr&gt; &lt;chr&gt; &lt;chr&gt;       &lt;</a:t>
            </a:r>
            <a:r>
              <a:rPr dirty="0" err="1">
                <a:latin typeface="Courier"/>
              </a:rPr>
              <a:t>dbl</a:t>
            </a:r>
            <a:r>
              <a:rPr dirty="0">
                <a:latin typeface="Courier"/>
              </a:rPr>
              <a:t>&gt; &lt;</a:t>
            </a:r>
            <a:r>
              <a:rPr dirty="0" err="1">
                <a:latin typeface="Courier"/>
              </a:rPr>
              <a:t>dbl</a:t>
            </a:r>
            <a:r>
              <a:rPr dirty="0">
                <a:latin typeface="Courier"/>
              </a:rPr>
              <a:t>&gt; &lt;</a:t>
            </a:r>
            <a:r>
              <a:rPr dirty="0" err="1">
                <a:latin typeface="Courier"/>
              </a:rPr>
              <a:t>fct</a:t>
            </a:r>
            <a:r>
              <a:rPr dirty="0">
                <a:latin typeface="Courier"/>
              </a:rPr>
              <a:t>&gt;      
 1          484 Mexico 0-4   2020  hombres   5605.       0 0          
 2          484 Mexico 0-4   2020  </a:t>
            </a:r>
            <a:r>
              <a:rPr dirty="0" err="1">
                <a:latin typeface="Courier"/>
              </a:rPr>
              <a:t>mujeres</a:t>
            </a:r>
            <a:r>
              <a:rPr dirty="0">
                <a:latin typeface="Courier"/>
              </a:rPr>
              <a:t>   5354.       0 0          
 3          484 Mexico 10-14 2020  hombres   5693.      10 10         
 4          484 Mexico 10-14 2020  </a:t>
            </a:r>
            <a:r>
              <a:rPr dirty="0" err="1">
                <a:latin typeface="Courier"/>
              </a:rPr>
              <a:t>mujeres</a:t>
            </a:r>
            <a:r>
              <a:rPr dirty="0">
                <a:latin typeface="Courier"/>
              </a:rPr>
              <a:t>   5448.      10 10         
 5          484 Mexico 100+  2020  hombres      4.72   100 100        
 6          484 Mexico 100+  2020  </a:t>
            </a:r>
            <a:r>
              <a:rPr dirty="0" err="1">
                <a:latin typeface="Courier"/>
              </a:rPr>
              <a:t>mujeres</a:t>
            </a:r>
            <a:r>
              <a:rPr dirty="0">
                <a:latin typeface="Courier"/>
              </a:rPr>
              <a:t>      8.24   100 100        
 7          484 Mexico 15-19 2020  hombres   5695.      15 15         
 8          484 Mexico 15-19 2020  </a:t>
            </a:r>
            <a:r>
              <a:rPr dirty="0" err="1">
                <a:latin typeface="Courier"/>
              </a:rPr>
              <a:t>mujeres</a:t>
            </a:r>
            <a:r>
              <a:rPr dirty="0">
                <a:latin typeface="Courier"/>
              </a:rPr>
              <a:t>   5515.      15 15         
 9          484 Mexico 20-24 2020  hombres   5505.      20 20         
10          484 Mexico 20-24 2020  </a:t>
            </a:r>
            <a:r>
              <a:rPr dirty="0" err="1">
                <a:latin typeface="Courier"/>
              </a:rPr>
              <a:t>mujeres</a:t>
            </a:r>
            <a:r>
              <a:rPr dirty="0">
                <a:latin typeface="Courier"/>
              </a:rPr>
              <a:t>   5435.      20 20         
# … with 32 more rows</a:t>
            </a:r>
          </a:p>
        </p:txBody>
      </p:sp>
      <p:pic>
        <p:nvPicPr>
          <p:cNvPr id="4" name="Imagen 3">
            <a:extLst>
              <a:ext uri="{FF2B5EF4-FFF2-40B4-BE49-F238E27FC236}">
                <a16:creationId xmlns:a16="http://schemas.microsoft.com/office/drawing/2014/main" id="{6FEE3C2A-21B2-718B-0F0C-5D2013FE656E}"/>
              </a:ext>
            </a:extLst>
          </p:cNvPr>
          <p:cNvPicPr>
            <a:picLocks noChangeAspect="1"/>
          </p:cNvPicPr>
          <p:nvPr/>
        </p:nvPicPr>
        <p:blipFill>
          <a:blip r:embed="rId2"/>
          <a:stretch>
            <a:fillRect/>
          </a:stretch>
        </p:blipFill>
        <p:spPr>
          <a:xfrm>
            <a:off x="7688493" y="4974680"/>
            <a:ext cx="4233041" cy="1668704"/>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2" y="273049"/>
            <a:ext cx="4011084" cy="1162051"/>
          </a:xfrm>
        </p:spPr>
        <p:txBody>
          <a:bodyPr/>
          <a:lstStyle/>
          <a:p>
            <a:r>
              <a:rPr>
                <a:latin typeface="Courier"/>
              </a:rPr>
              <a:t>{apyramid}</a:t>
            </a:r>
            <a:r>
              <a:t> (II)</a:t>
            </a:r>
          </a:p>
        </p:txBody>
      </p:sp>
      <p:sp>
        <p:nvSpPr>
          <p:cNvPr id="4" name="Text Placeholder 3"/>
          <p:cNvSpPr>
            <a:spLocks noGrp="1"/>
          </p:cNvSpPr>
          <p:nvPr>
            <p:ph type="body" sz="half" idx="2"/>
          </p:nvPr>
        </p:nvSpPr>
        <p:spPr>
          <a:xfrm>
            <a:off x="839788" y="2057400"/>
            <a:ext cx="6380819" cy="3811588"/>
          </a:xfrm>
        </p:spPr>
        <p:txBody>
          <a:bodyPr/>
          <a:lstStyle/>
          <a:p>
            <a:r>
              <a:rPr dirty="0">
                <a:solidFill>
                  <a:srgbClr val="4758AB"/>
                </a:solidFill>
                <a:latin typeface="Courier"/>
              </a:rPr>
              <a:t>library</a:t>
            </a:r>
            <a:r>
              <a:rPr dirty="0">
                <a:solidFill>
                  <a:srgbClr val="003B4F"/>
                </a:solidFill>
                <a:latin typeface="Courier"/>
              </a:rPr>
              <a:t>(</a:t>
            </a:r>
            <a:r>
              <a:rPr dirty="0" err="1">
                <a:solidFill>
                  <a:srgbClr val="003B4F"/>
                </a:solidFill>
                <a:latin typeface="Courier"/>
              </a:rPr>
              <a:t>apyramid</a:t>
            </a:r>
            <a:r>
              <a:rPr dirty="0">
                <a:solidFill>
                  <a:srgbClr val="003B4F"/>
                </a:solidFill>
                <a:latin typeface="Courier"/>
              </a:rPr>
              <a:t>)</a:t>
            </a:r>
            <a:br>
              <a:rPr dirty="0"/>
            </a:br>
            <a:br>
              <a:rPr dirty="0"/>
            </a:br>
            <a:r>
              <a:rPr dirty="0">
                <a:solidFill>
                  <a:srgbClr val="003B4F"/>
                </a:solidFill>
                <a:latin typeface="Courier"/>
              </a:rPr>
              <a:t>popmex2020 </a:t>
            </a:r>
            <a:r>
              <a:rPr dirty="0">
                <a:solidFill>
                  <a:srgbClr val="5E5E5E"/>
                </a:solidFill>
                <a:latin typeface="Courier"/>
              </a:rPr>
              <a:t>%&gt;%</a:t>
            </a:r>
            <a:r>
              <a:rPr dirty="0">
                <a:solidFill>
                  <a:srgbClr val="003B4F"/>
                </a:solidFill>
                <a:latin typeface="Courier"/>
              </a:rPr>
              <a:t> </a:t>
            </a:r>
            <a:br>
              <a:rPr dirty="0"/>
            </a:br>
            <a:r>
              <a:rPr dirty="0" err="1">
                <a:solidFill>
                  <a:srgbClr val="4758AB"/>
                </a:solidFill>
                <a:latin typeface="Courier"/>
              </a:rPr>
              <a:t>age_pyramid</a:t>
            </a:r>
            <a:r>
              <a:rPr dirty="0">
                <a:solidFill>
                  <a:srgbClr val="003B4F"/>
                </a:solidFill>
                <a:latin typeface="Courier"/>
              </a:rPr>
              <a:t>(</a:t>
            </a:r>
            <a:r>
              <a:rPr dirty="0" err="1">
                <a:solidFill>
                  <a:srgbClr val="003B4F"/>
                </a:solidFill>
                <a:latin typeface="Courier"/>
              </a:rPr>
              <a:t>edad_factor</a:t>
            </a:r>
            <a:r>
              <a:rPr dirty="0">
                <a:solidFill>
                  <a:srgbClr val="003B4F"/>
                </a:solidFill>
                <a:latin typeface="Courier"/>
              </a:rPr>
              <a:t>, </a:t>
            </a:r>
            <a:r>
              <a:rPr dirty="0">
                <a:solidFill>
                  <a:srgbClr val="5E5E5E"/>
                </a:solidFill>
                <a:latin typeface="Courier"/>
              </a:rPr>
              <a:t># </a:t>
            </a:r>
            <a:r>
              <a:rPr dirty="0" err="1">
                <a:solidFill>
                  <a:srgbClr val="5E5E5E"/>
                </a:solidFill>
                <a:latin typeface="Courier"/>
              </a:rPr>
              <a:t>edad</a:t>
            </a:r>
            <a:br>
              <a:rPr dirty="0"/>
            </a:br>
            <a:r>
              <a:rPr dirty="0">
                <a:solidFill>
                  <a:srgbClr val="003B4F"/>
                </a:solidFill>
                <a:latin typeface="Courier"/>
              </a:rPr>
              <a:t>              </a:t>
            </a:r>
            <a:r>
              <a:rPr dirty="0" err="1">
                <a:solidFill>
                  <a:srgbClr val="657422"/>
                </a:solidFill>
                <a:latin typeface="Courier"/>
              </a:rPr>
              <a:t>split_by</a:t>
            </a:r>
            <a:r>
              <a:rPr dirty="0">
                <a:solidFill>
                  <a:srgbClr val="657422"/>
                </a:solidFill>
                <a:latin typeface="Courier"/>
              </a:rPr>
              <a:t> =</a:t>
            </a:r>
            <a:r>
              <a:rPr dirty="0">
                <a:solidFill>
                  <a:srgbClr val="003B4F"/>
                </a:solidFill>
                <a:latin typeface="Courier"/>
              </a:rPr>
              <a:t> sex,</a:t>
            </a:r>
            <a:br>
              <a:rPr dirty="0"/>
            </a:br>
            <a:r>
              <a:rPr dirty="0">
                <a:solidFill>
                  <a:srgbClr val="003B4F"/>
                </a:solidFill>
                <a:latin typeface="Courier"/>
              </a:rPr>
              <a:t>              </a:t>
            </a:r>
            <a:r>
              <a:rPr dirty="0">
                <a:solidFill>
                  <a:srgbClr val="657422"/>
                </a:solidFill>
                <a:latin typeface="Courier"/>
              </a:rPr>
              <a:t>count=</a:t>
            </a:r>
            <a:r>
              <a:rPr dirty="0" err="1">
                <a:solidFill>
                  <a:srgbClr val="003B4F"/>
                </a:solidFill>
                <a:latin typeface="Courier"/>
              </a:rPr>
              <a:t>poblacion</a:t>
            </a:r>
            <a:endParaRPr dirty="0">
              <a:solidFill>
                <a:srgbClr val="5E5E5E"/>
              </a:solidFill>
              <a:latin typeface="Courier"/>
            </a:endParaRPr>
          </a:p>
        </p:txBody>
      </p:sp>
      <p:pic>
        <p:nvPicPr>
          <p:cNvPr id="3" name="Picture 1" descr="codigo_files/figure-pptx/unnamed-chunk-17-1.png"/>
          <p:cNvPicPr>
            <a:picLocks noGrp="1" noChangeAspect="1"/>
          </p:cNvPicPr>
          <p:nvPr/>
        </p:nvPicPr>
        <p:blipFill>
          <a:blip r:embed="rId2"/>
          <a:stretch>
            <a:fillRect/>
          </a:stretch>
        </p:blipFill>
        <p:spPr bwMode="auto">
          <a:xfrm>
            <a:off x="5252254" y="3339954"/>
            <a:ext cx="6807200" cy="3403600"/>
          </a:xfrm>
          <a:prstGeom prst="rect">
            <a:avLst/>
          </a:prstGeom>
          <a:noFill/>
          <a:ln w="9525">
            <a:noFill/>
            <a:headEnd/>
            <a:tailEnd/>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2" y="273049"/>
            <a:ext cx="9501350" cy="1162051"/>
          </a:xfrm>
        </p:spPr>
        <p:txBody>
          <a:bodyPr anchor="t"/>
          <a:lstStyle/>
          <a:p>
            <a:r>
              <a:rPr dirty="0">
                <a:latin typeface="Courier"/>
              </a:rPr>
              <a:t>{</a:t>
            </a:r>
            <a:r>
              <a:rPr dirty="0" err="1">
                <a:latin typeface="Courier"/>
              </a:rPr>
              <a:t>apyramid</a:t>
            </a:r>
            <a:r>
              <a:rPr dirty="0">
                <a:latin typeface="Courier"/>
              </a:rPr>
              <a:t>}</a:t>
            </a:r>
            <a:r>
              <a:rPr dirty="0"/>
              <a:t> (III)</a:t>
            </a:r>
          </a:p>
        </p:txBody>
      </p:sp>
      <p:sp>
        <p:nvSpPr>
          <p:cNvPr id="4" name="Text Placeholder 3"/>
          <p:cNvSpPr>
            <a:spLocks noGrp="1"/>
          </p:cNvSpPr>
          <p:nvPr>
            <p:ph type="body" sz="half" idx="2"/>
          </p:nvPr>
        </p:nvSpPr>
        <p:spPr>
          <a:xfrm>
            <a:off x="724695" y="890669"/>
            <a:ext cx="9271163" cy="3811588"/>
          </a:xfrm>
        </p:spPr>
        <p:txBody>
          <a:bodyPr>
            <a:normAutofit/>
          </a:bodyPr>
          <a:lstStyle/>
          <a:p>
            <a:r>
              <a:rPr dirty="0"/>
              <a:t>Una </a:t>
            </a:r>
            <a:r>
              <a:rPr dirty="0" err="1"/>
              <a:t>ventaja</a:t>
            </a:r>
            <a:r>
              <a:rPr dirty="0"/>
              <a:t> es que es compatible con </a:t>
            </a:r>
            <a:r>
              <a:rPr dirty="0">
                <a:latin typeface="Courier"/>
              </a:rPr>
              <a:t>{ggplot2}</a:t>
            </a:r>
          </a:p>
          <a:p>
            <a:r>
              <a:rPr dirty="0">
                <a:solidFill>
                  <a:srgbClr val="003B4F"/>
                </a:solidFill>
                <a:latin typeface="Courier"/>
              </a:rPr>
              <a:t>popmex2020 </a:t>
            </a:r>
            <a:r>
              <a:rPr dirty="0">
                <a:solidFill>
                  <a:srgbClr val="5E5E5E"/>
                </a:solidFill>
                <a:latin typeface="Courier"/>
              </a:rPr>
              <a:t>%&gt;%</a:t>
            </a:r>
            <a:r>
              <a:rPr dirty="0">
                <a:solidFill>
                  <a:srgbClr val="003B4F"/>
                </a:solidFill>
                <a:latin typeface="Courier"/>
              </a:rPr>
              <a:t> </a:t>
            </a:r>
            <a:br>
              <a:rPr dirty="0"/>
            </a:br>
            <a:r>
              <a:rPr dirty="0" err="1">
                <a:solidFill>
                  <a:srgbClr val="4758AB"/>
                </a:solidFill>
                <a:latin typeface="Courier"/>
              </a:rPr>
              <a:t>age_pyramid</a:t>
            </a:r>
            <a:r>
              <a:rPr dirty="0">
                <a:solidFill>
                  <a:srgbClr val="003B4F"/>
                </a:solidFill>
                <a:latin typeface="Courier"/>
              </a:rPr>
              <a:t>(</a:t>
            </a:r>
            <a:r>
              <a:rPr dirty="0" err="1">
                <a:solidFill>
                  <a:srgbClr val="003B4F"/>
                </a:solidFill>
                <a:latin typeface="Courier"/>
              </a:rPr>
              <a:t>edad_factor</a:t>
            </a:r>
            <a:r>
              <a:rPr dirty="0">
                <a:solidFill>
                  <a:srgbClr val="003B4F"/>
                </a:solidFill>
                <a:latin typeface="Courier"/>
              </a:rPr>
              <a:t>, </a:t>
            </a:r>
            <a:r>
              <a:rPr dirty="0">
                <a:solidFill>
                  <a:srgbClr val="5E5E5E"/>
                </a:solidFill>
                <a:latin typeface="Courier"/>
              </a:rPr>
              <a:t># </a:t>
            </a:r>
            <a:r>
              <a:rPr dirty="0" err="1">
                <a:solidFill>
                  <a:srgbClr val="5E5E5E"/>
                </a:solidFill>
                <a:latin typeface="Courier"/>
              </a:rPr>
              <a:t>edad</a:t>
            </a:r>
            <a:br>
              <a:rPr dirty="0"/>
            </a:br>
            <a:r>
              <a:rPr dirty="0">
                <a:solidFill>
                  <a:srgbClr val="003B4F"/>
                </a:solidFill>
                <a:latin typeface="Courier"/>
              </a:rPr>
              <a:t>              </a:t>
            </a:r>
            <a:r>
              <a:rPr dirty="0" err="1">
                <a:solidFill>
                  <a:srgbClr val="657422"/>
                </a:solidFill>
                <a:latin typeface="Courier"/>
              </a:rPr>
              <a:t>split_by</a:t>
            </a:r>
            <a:r>
              <a:rPr dirty="0">
                <a:solidFill>
                  <a:srgbClr val="657422"/>
                </a:solidFill>
                <a:latin typeface="Courier"/>
              </a:rPr>
              <a:t> =</a:t>
            </a:r>
            <a:r>
              <a:rPr dirty="0">
                <a:solidFill>
                  <a:srgbClr val="003B4F"/>
                </a:solidFill>
                <a:latin typeface="Courier"/>
              </a:rPr>
              <a:t> sex,</a:t>
            </a:r>
            <a:br>
              <a:rPr dirty="0"/>
            </a:br>
            <a:r>
              <a:rPr dirty="0">
                <a:solidFill>
                  <a:srgbClr val="003B4F"/>
                </a:solidFill>
                <a:latin typeface="Courier"/>
              </a:rPr>
              <a:t>              </a:t>
            </a:r>
            <a:r>
              <a:rPr dirty="0">
                <a:solidFill>
                  <a:srgbClr val="657422"/>
                </a:solidFill>
                <a:latin typeface="Courier"/>
              </a:rPr>
              <a:t>count=</a:t>
            </a:r>
            <a:r>
              <a:rPr dirty="0" err="1">
                <a:solidFill>
                  <a:srgbClr val="003B4F"/>
                </a:solidFill>
                <a:latin typeface="Courier"/>
              </a:rPr>
              <a:t>poblacion</a:t>
            </a:r>
            <a:r>
              <a:rPr dirty="0">
                <a:solidFill>
                  <a:srgbClr val="003B4F"/>
                </a:solidFill>
                <a:latin typeface="Courier"/>
              </a:rPr>
              <a:t>) </a:t>
            </a:r>
            <a:r>
              <a:rPr dirty="0">
                <a:solidFill>
                  <a:srgbClr val="5E5E5E"/>
                </a:solidFill>
                <a:latin typeface="Courier"/>
              </a:rPr>
              <a:t>+</a:t>
            </a:r>
            <a:r>
              <a:rPr dirty="0">
                <a:solidFill>
                  <a:srgbClr val="003B4F"/>
                </a:solidFill>
                <a:latin typeface="Courier"/>
              </a:rPr>
              <a:t> </a:t>
            </a:r>
            <a:r>
              <a:rPr dirty="0">
                <a:solidFill>
                  <a:srgbClr val="5E5E5E"/>
                </a:solidFill>
                <a:latin typeface="Courier"/>
              </a:rPr>
              <a:t># </a:t>
            </a:r>
            <a:r>
              <a:rPr dirty="0" err="1">
                <a:solidFill>
                  <a:srgbClr val="5E5E5E"/>
                </a:solidFill>
                <a:latin typeface="Courier"/>
              </a:rPr>
              <a:t>sexo</a:t>
            </a:r>
            <a:br>
              <a:rPr dirty="0"/>
            </a:br>
            <a:r>
              <a:rPr dirty="0">
                <a:solidFill>
                  <a:srgbClr val="003B4F"/>
                </a:solidFill>
                <a:latin typeface="Courier"/>
              </a:rPr>
              <a:t>  </a:t>
            </a:r>
            <a:r>
              <a:rPr dirty="0">
                <a:solidFill>
                  <a:srgbClr val="4758AB"/>
                </a:solidFill>
                <a:latin typeface="Courier"/>
              </a:rPr>
              <a:t>labs</a:t>
            </a:r>
            <a:r>
              <a:rPr dirty="0">
                <a:solidFill>
                  <a:srgbClr val="003B4F"/>
                </a:solidFill>
                <a:latin typeface="Courier"/>
              </a:rPr>
              <a:t>(</a:t>
            </a:r>
            <a:r>
              <a:rPr dirty="0">
                <a:solidFill>
                  <a:srgbClr val="657422"/>
                </a:solidFill>
                <a:latin typeface="Courier"/>
              </a:rPr>
              <a:t>title=</a:t>
            </a:r>
            <a:r>
              <a:rPr dirty="0">
                <a:solidFill>
                  <a:srgbClr val="20794D"/>
                </a:solidFill>
                <a:latin typeface="Courier"/>
              </a:rPr>
              <a:t>"</a:t>
            </a:r>
            <a:r>
              <a:rPr dirty="0" err="1">
                <a:solidFill>
                  <a:srgbClr val="20794D"/>
                </a:solidFill>
                <a:latin typeface="Courier"/>
              </a:rPr>
              <a:t>Pirámide</a:t>
            </a:r>
            <a:r>
              <a:rPr dirty="0">
                <a:solidFill>
                  <a:srgbClr val="20794D"/>
                </a:solidFill>
                <a:latin typeface="Courier"/>
              </a:rPr>
              <a:t> de Población"</a:t>
            </a:r>
            <a:r>
              <a:rPr dirty="0">
                <a:solidFill>
                  <a:srgbClr val="003B4F"/>
                </a:solidFill>
                <a:latin typeface="Courier"/>
              </a:rPr>
              <a:t>,</a:t>
            </a:r>
            <a:br>
              <a:rPr dirty="0"/>
            </a:br>
            <a:r>
              <a:rPr dirty="0">
                <a:solidFill>
                  <a:srgbClr val="003B4F"/>
                </a:solidFill>
                <a:latin typeface="Courier"/>
              </a:rPr>
              <a:t>       </a:t>
            </a:r>
            <a:r>
              <a:rPr dirty="0">
                <a:solidFill>
                  <a:srgbClr val="657422"/>
                </a:solidFill>
                <a:latin typeface="Courier"/>
              </a:rPr>
              <a:t>subtitle =</a:t>
            </a:r>
            <a:r>
              <a:rPr dirty="0">
                <a:solidFill>
                  <a:srgbClr val="003B4F"/>
                </a:solidFill>
                <a:latin typeface="Courier"/>
              </a:rPr>
              <a:t> </a:t>
            </a:r>
            <a:r>
              <a:rPr dirty="0">
                <a:solidFill>
                  <a:srgbClr val="20794D"/>
                </a:solidFill>
                <a:latin typeface="Courier"/>
              </a:rPr>
              <a:t>"México, 2020"</a:t>
            </a:r>
            <a:r>
              <a:rPr dirty="0">
                <a:solidFill>
                  <a:srgbClr val="003B4F"/>
                </a:solidFill>
                <a:latin typeface="Courier"/>
              </a:rPr>
              <a:t>,</a:t>
            </a:r>
            <a:br>
              <a:rPr dirty="0"/>
            </a:br>
            <a:r>
              <a:rPr dirty="0">
                <a:solidFill>
                  <a:srgbClr val="003B4F"/>
                </a:solidFill>
                <a:latin typeface="Courier"/>
              </a:rPr>
              <a:t>       </a:t>
            </a:r>
            <a:r>
              <a:rPr dirty="0">
                <a:solidFill>
                  <a:srgbClr val="657422"/>
                </a:solidFill>
                <a:latin typeface="Courier"/>
              </a:rPr>
              <a:t>y =</a:t>
            </a:r>
            <a:r>
              <a:rPr dirty="0">
                <a:solidFill>
                  <a:srgbClr val="20794D"/>
                </a:solidFill>
                <a:latin typeface="Courier"/>
              </a:rPr>
              <a:t>"Miles de personas"</a:t>
            </a:r>
            <a:r>
              <a:rPr dirty="0">
                <a:solidFill>
                  <a:srgbClr val="003B4F"/>
                </a:solidFill>
                <a:latin typeface="Courier"/>
              </a:rPr>
              <a:t>, </a:t>
            </a:r>
            <a:r>
              <a:rPr dirty="0">
                <a:solidFill>
                  <a:srgbClr val="5E5E5E"/>
                </a:solidFill>
                <a:latin typeface="Courier"/>
              </a:rPr>
              <a:t># </a:t>
            </a:r>
            <a:r>
              <a:rPr dirty="0" err="1">
                <a:solidFill>
                  <a:srgbClr val="5E5E5E"/>
                </a:solidFill>
                <a:latin typeface="Courier"/>
              </a:rPr>
              <a:t>ojo</a:t>
            </a:r>
            <a:br>
              <a:rPr dirty="0"/>
            </a:br>
            <a:r>
              <a:rPr dirty="0">
                <a:solidFill>
                  <a:srgbClr val="003B4F"/>
                </a:solidFill>
                <a:latin typeface="Courier"/>
              </a:rPr>
              <a:t>       </a:t>
            </a:r>
            <a:r>
              <a:rPr dirty="0">
                <a:solidFill>
                  <a:srgbClr val="657422"/>
                </a:solidFill>
                <a:latin typeface="Courier"/>
              </a:rPr>
              <a:t>x =</a:t>
            </a:r>
            <a:r>
              <a:rPr dirty="0">
                <a:solidFill>
                  <a:srgbClr val="003B4F"/>
                </a:solidFill>
                <a:latin typeface="Courier"/>
              </a:rPr>
              <a:t> </a:t>
            </a:r>
            <a:r>
              <a:rPr dirty="0">
                <a:solidFill>
                  <a:srgbClr val="20794D"/>
                </a:solidFill>
                <a:latin typeface="Courier"/>
              </a:rPr>
              <a:t>"</a:t>
            </a:r>
            <a:r>
              <a:rPr dirty="0" err="1">
                <a:solidFill>
                  <a:srgbClr val="20794D"/>
                </a:solidFill>
                <a:latin typeface="Courier"/>
              </a:rPr>
              <a:t>Edad</a:t>
            </a:r>
            <a:r>
              <a:rPr dirty="0">
                <a:solidFill>
                  <a:srgbClr val="20794D"/>
                </a:solidFill>
                <a:latin typeface="Courier"/>
              </a:rPr>
              <a:t>"</a:t>
            </a:r>
            <a:r>
              <a:rPr dirty="0">
                <a:solidFill>
                  <a:srgbClr val="003B4F"/>
                </a:solidFill>
                <a:latin typeface="Courier"/>
              </a:rPr>
              <a:t>, </a:t>
            </a:r>
            <a:r>
              <a:rPr dirty="0">
                <a:solidFill>
                  <a:srgbClr val="5E5E5E"/>
                </a:solidFill>
                <a:latin typeface="Courier"/>
              </a:rPr>
              <a:t># </a:t>
            </a:r>
            <a:r>
              <a:rPr dirty="0" err="1">
                <a:solidFill>
                  <a:srgbClr val="5E5E5E"/>
                </a:solidFill>
                <a:latin typeface="Courier"/>
              </a:rPr>
              <a:t>ojo</a:t>
            </a:r>
            <a:br>
              <a:rPr dirty="0"/>
            </a:br>
            <a:r>
              <a:rPr dirty="0">
                <a:solidFill>
                  <a:srgbClr val="003B4F"/>
                </a:solidFill>
                <a:latin typeface="Courier"/>
              </a:rPr>
              <a:t>       </a:t>
            </a:r>
            <a:r>
              <a:rPr dirty="0">
                <a:solidFill>
                  <a:srgbClr val="657422"/>
                </a:solidFill>
                <a:latin typeface="Courier"/>
              </a:rPr>
              <a:t>caption =</a:t>
            </a:r>
            <a:r>
              <a:rPr dirty="0">
                <a:solidFill>
                  <a:srgbClr val="003B4F"/>
                </a:solidFill>
                <a:latin typeface="Courier"/>
              </a:rPr>
              <a:t> </a:t>
            </a:r>
            <a:r>
              <a:rPr dirty="0">
                <a:solidFill>
                  <a:srgbClr val="20794D"/>
                </a:solidFill>
                <a:latin typeface="Courier"/>
              </a:rPr>
              <a:t>"Fuente: World Population Prospects, 2019"</a:t>
            </a:r>
            <a:r>
              <a:rPr dirty="0">
                <a:solidFill>
                  <a:srgbClr val="003B4F"/>
                </a:solidFill>
                <a:latin typeface="Courier"/>
              </a:rPr>
              <a:t> )</a:t>
            </a:r>
          </a:p>
        </p:txBody>
      </p:sp>
      <p:pic>
        <p:nvPicPr>
          <p:cNvPr id="3" name="Picture 1" descr="codigo_files/figure-pptx/unnamed-chunk-18-1.png"/>
          <p:cNvPicPr>
            <a:picLocks noGrp="1" noChangeAspect="1"/>
          </p:cNvPicPr>
          <p:nvPr/>
        </p:nvPicPr>
        <p:blipFill>
          <a:blip r:embed="rId2"/>
          <a:stretch>
            <a:fillRect/>
          </a:stretch>
        </p:blipFill>
        <p:spPr bwMode="auto">
          <a:xfrm>
            <a:off x="5350477" y="3350464"/>
            <a:ext cx="6807200" cy="3403600"/>
          </a:xfrm>
          <a:prstGeom prst="rect">
            <a:avLst/>
          </a:prstGeom>
          <a:noFill/>
          <a:ln w="9525">
            <a:noFill/>
            <a:headEnd/>
            <a:tailEnd/>
          </a:ln>
        </p:spPr>
      </p:pic>
      <p:sp>
        <p:nvSpPr>
          <p:cNvPr id="5" name="CuadroTexto 4">
            <a:extLst>
              <a:ext uri="{FF2B5EF4-FFF2-40B4-BE49-F238E27FC236}">
                <a16:creationId xmlns:a16="http://schemas.microsoft.com/office/drawing/2014/main" id="{50DC3A38-4DA5-5115-643D-FAE21967ED95}"/>
              </a:ext>
            </a:extLst>
          </p:cNvPr>
          <p:cNvSpPr txBox="1"/>
          <p:nvPr/>
        </p:nvSpPr>
        <p:spPr>
          <a:xfrm>
            <a:off x="608861" y="5659939"/>
            <a:ext cx="4296369" cy="646331"/>
          </a:xfrm>
          <a:prstGeom prst="rect">
            <a:avLst/>
          </a:prstGeom>
          <a:noFill/>
        </p:spPr>
        <p:txBody>
          <a:bodyPr wrap="none" rtlCol="0">
            <a:spAutoFit/>
          </a:bodyPr>
          <a:lstStyle/>
          <a:p>
            <a:r>
              <a:rPr lang="es-MX" dirty="0"/>
              <a:t>Hay una opción “stack_by” que permite</a:t>
            </a:r>
          </a:p>
          <a:p>
            <a:r>
              <a:rPr lang="es-MX" dirty="0"/>
              <a:t> hacer un stack si tenemos dos series</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2" y="273049"/>
            <a:ext cx="9501350" cy="1162051"/>
          </a:xfrm>
        </p:spPr>
        <p:txBody>
          <a:bodyPr anchor="t"/>
          <a:lstStyle/>
          <a:p>
            <a:r>
              <a:rPr dirty="0">
                <a:latin typeface="Courier"/>
              </a:rPr>
              <a:t>{</a:t>
            </a:r>
            <a:r>
              <a:rPr dirty="0" err="1">
                <a:latin typeface="Courier"/>
              </a:rPr>
              <a:t>apyramid</a:t>
            </a:r>
            <a:r>
              <a:rPr dirty="0">
                <a:latin typeface="Courier"/>
              </a:rPr>
              <a:t>}</a:t>
            </a:r>
            <a:r>
              <a:rPr dirty="0"/>
              <a:t> (I</a:t>
            </a:r>
            <a:r>
              <a:rPr lang="es-ES" dirty="0"/>
              <a:t>V</a:t>
            </a:r>
            <a:r>
              <a:rPr dirty="0"/>
              <a:t>)</a:t>
            </a:r>
          </a:p>
        </p:txBody>
      </p:sp>
      <p:sp>
        <p:nvSpPr>
          <p:cNvPr id="5" name="CuadroTexto 4">
            <a:extLst>
              <a:ext uri="{FF2B5EF4-FFF2-40B4-BE49-F238E27FC236}">
                <a16:creationId xmlns:a16="http://schemas.microsoft.com/office/drawing/2014/main" id="{50DC3A38-4DA5-5115-643D-FAE21967ED95}"/>
              </a:ext>
            </a:extLst>
          </p:cNvPr>
          <p:cNvSpPr txBox="1"/>
          <p:nvPr/>
        </p:nvSpPr>
        <p:spPr>
          <a:xfrm>
            <a:off x="608861" y="5659939"/>
            <a:ext cx="4296369" cy="646331"/>
          </a:xfrm>
          <a:prstGeom prst="rect">
            <a:avLst/>
          </a:prstGeom>
          <a:noFill/>
        </p:spPr>
        <p:txBody>
          <a:bodyPr wrap="none" rtlCol="0">
            <a:spAutoFit/>
          </a:bodyPr>
          <a:lstStyle/>
          <a:p>
            <a:r>
              <a:rPr lang="es-MX" dirty="0"/>
              <a:t>Hay una opción “stack_by” que permite</a:t>
            </a:r>
          </a:p>
          <a:p>
            <a:r>
              <a:rPr lang="es-MX" dirty="0"/>
              <a:t> hacer un stack si tenemos dos series</a:t>
            </a:r>
          </a:p>
        </p:txBody>
      </p:sp>
      <p:pic>
        <p:nvPicPr>
          <p:cNvPr id="1026" name="Picture 2">
            <a:extLst>
              <a:ext uri="{FF2B5EF4-FFF2-40B4-BE49-F238E27FC236}">
                <a16:creationId xmlns:a16="http://schemas.microsoft.com/office/drawing/2014/main" id="{7F2CB7DF-CD32-49EC-31A7-43B587FD23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42878" y="773755"/>
            <a:ext cx="8086253" cy="47167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658585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2" y="273049"/>
            <a:ext cx="4011084" cy="1162051"/>
          </a:xfrm>
        </p:spPr>
        <p:txBody>
          <a:bodyPr/>
          <a:lstStyle/>
          <a:p>
            <a:r>
              <a:t>LexisPlotR (I)</a:t>
            </a:r>
          </a:p>
        </p:txBody>
      </p:sp>
      <p:sp>
        <p:nvSpPr>
          <p:cNvPr id="4" name="Text Placeholder 3"/>
          <p:cNvSpPr>
            <a:spLocks noGrp="1"/>
          </p:cNvSpPr>
          <p:nvPr>
            <p:ph type="body" sz="half" idx="2"/>
          </p:nvPr>
        </p:nvSpPr>
        <p:spPr/>
        <p:txBody>
          <a:bodyPr/>
          <a:lstStyle/>
          <a:p>
            <a:r>
              <a:t>Una herramienta muy útil son los diagramas de Lexis</a:t>
            </a:r>
          </a:p>
          <a:p>
            <a:r>
              <a:rPr>
                <a:solidFill>
                  <a:srgbClr val="4758AB"/>
                </a:solidFill>
                <a:latin typeface="Courier"/>
              </a:rPr>
              <a:t>library</a:t>
            </a:r>
            <a:r>
              <a:rPr>
                <a:solidFill>
                  <a:srgbClr val="003B4F"/>
                </a:solidFill>
                <a:latin typeface="Courier"/>
              </a:rPr>
              <a:t>(LexisPlotR)</a:t>
            </a:r>
            <a:br/>
            <a:r>
              <a:rPr>
                <a:solidFill>
                  <a:srgbClr val="5E5E5E"/>
                </a:solidFill>
                <a:latin typeface="Courier"/>
              </a:rPr>
              <a:t># Dibuje una cuadrícula de Lexis desde el año 2010 hasta el año 2015, </a:t>
            </a:r>
            <a:br/>
            <a:r>
              <a:rPr>
                <a:solidFill>
                  <a:srgbClr val="5E5E5E"/>
                </a:solidFill>
                <a:latin typeface="Courier"/>
              </a:rPr>
              <a:t># que representa las edades de 0 a 5 años.</a:t>
            </a:r>
            <a:br/>
            <a:br/>
            <a:r>
              <a:rPr>
                <a:solidFill>
                  <a:srgbClr val="4758AB"/>
                </a:solidFill>
                <a:latin typeface="Courier"/>
              </a:rPr>
              <a:t>lexis_grid</a:t>
            </a:r>
            <a:r>
              <a:rPr>
                <a:solidFill>
                  <a:srgbClr val="003B4F"/>
                </a:solidFill>
                <a:latin typeface="Courier"/>
              </a:rPr>
              <a:t>(</a:t>
            </a:r>
            <a:r>
              <a:rPr>
                <a:solidFill>
                  <a:srgbClr val="657422"/>
                </a:solidFill>
                <a:latin typeface="Courier"/>
              </a:rPr>
              <a:t>year_start =</a:t>
            </a:r>
            <a:r>
              <a:rPr>
                <a:solidFill>
                  <a:srgbClr val="003B4F"/>
                </a:solidFill>
                <a:latin typeface="Courier"/>
              </a:rPr>
              <a:t> </a:t>
            </a:r>
            <a:r>
              <a:rPr>
                <a:solidFill>
                  <a:srgbClr val="AD0000"/>
                </a:solidFill>
                <a:latin typeface="Courier"/>
              </a:rPr>
              <a:t>2010</a:t>
            </a:r>
            <a:r>
              <a:rPr>
                <a:solidFill>
                  <a:srgbClr val="003B4F"/>
                </a:solidFill>
                <a:latin typeface="Courier"/>
              </a:rPr>
              <a:t>, </a:t>
            </a:r>
            <a:br/>
            <a:r>
              <a:rPr>
                <a:solidFill>
                  <a:srgbClr val="003B4F"/>
                </a:solidFill>
                <a:latin typeface="Courier"/>
              </a:rPr>
              <a:t>           </a:t>
            </a:r>
            <a:r>
              <a:rPr>
                <a:solidFill>
                  <a:srgbClr val="657422"/>
                </a:solidFill>
                <a:latin typeface="Courier"/>
              </a:rPr>
              <a:t>year_end =</a:t>
            </a:r>
            <a:r>
              <a:rPr>
                <a:solidFill>
                  <a:srgbClr val="003B4F"/>
                </a:solidFill>
                <a:latin typeface="Courier"/>
              </a:rPr>
              <a:t> </a:t>
            </a:r>
            <a:r>
              <a:rPr>
                <a:solidFill>
                  <a:srgbClr val="AD0000"/>
                </a:solidFill>
                <a:latin typeface="Courier"/>
              </a:rPr>
              <a:t>2015</a:t>
            </a:r>
            <a:r>
              <a:rPr>
                <a:solidFill>
                  <a:srgbClr val="003B4F"/>
                </a:solidFill>
                <a:latin typeface="Courier"/>
              </a:rPr>
              <a:t>, </a:t>
            </a:r>
            <a:br/>
            <a:r>
              <a:rPr>
                <a:solidFill>
                  <a:srgbClr val="003B4F"/>
                </a:solidFill>
                <a:latin typeface="Courier"/>
              </a:rPr>
              <a:t>           </a:t>
            </a:r>
            <a:r>
              <a:rPr>
                <a:solidFill>
                  <a:srgbClr val="657422"/>
                </a:solidFill>
                <a:latin typeface="Courier"/>
              </a:rPr>
              <a:t>age_start =</a:t>
            </a:r>
            <a:r>
              <a:rPr>
                <a:solidFill>
                  <a:srgbClr val="003B4F"/>
                </a:solidFill>
                <a:latin typeface="Courier"/>
              </a:rPr>
              <a:t> </a:t>
            </a:r>
            <a:r>
              <a:rPr>
                <a:solidFill>
                  <a:srgbClr val="AD0000"/>
                </a:solidFill>
                <a:latin typeface="Courier"/>
              </a:rPr>
              <a:t>0</a:t>
            </a:r>
            <a:r>
              <a:rPr>
                <a:solidFill>
                  <a:srgbClr val="003B4F"/>
                </a:solidFill>
                <a:latin typeface="Courier"/>
              </a:rPr>
              <a:t>, </a:t>
            </a:r>
            <a:br/>
            <a:r>
              <a:rPr>
                <a:solidFill>
                  <a:srgbClr val="003B4F"/>
                </a:solidFill>
                <a:latin typeface="Courier"/>
              </a:rPr>
              <a:t>           </a:t>
            </a:r>
            <a:r>
              <a:rPr>
                <a:solidFill>
                  <a:srgbClr val="657422"/>
                </a:solidFill>
                <a:latin typeface="Courier"/>
              </a:rPr>
              <a:t>age_end =</a:t>
            </a:r>
            <a:r>
              <a:rPr>
                <a:solidFill>
                  <a:srgbClr val="003B4F"/>
                </a:solidFill>
                <a:latin typeface="Courier"/>
              </a:rPr>
              <a:t> </a:t>
            </a:r>
            <a:r>
              <a:rPr>
                <a:solidFill>
                  <a:srgbClr val="AD0000"/>
                </a:solidFill>
                <a:latin typeface="Courier"/>
              </a:rPr>
              <a:t>5</a:t>
            </a:r>
            <a:r>
              <a:rPr>
                <a:solidFill>
                  <a:srgbClr val="003B4F"/>
                </a:solidFill>
                <a:latin typeface="Courier"/>
              </a:rPr>
              <a:t>)</a:t>
            </a:r>
          </a:p>
        </p:txBody>
      </p:sp>
      <p:pic>
        <p:nvPicPr>
          <p:cNvPr id="3" name="Picture 1" descr="codigo_files/figure-pptx/unnamed-chunk-19-1.png"/>
          <p:cNvPicPr>
            <a:picLocks noGrp="1" noChangeAspect="1"/>
          </p:cNvPicPr>
          <p:nvPr/>
        </p:nvPicPr>
        <p:blipFill>
          <a:blip r:embed="rId2"/>
          <a:stretch>
            <a:fillRect/>
          </a:stretch>
        </p:blipFill>
        <p:spPr bwMode="auto">
          <a:xfrm>
            <a:off x="4758267" y="1490133"/>
            <a:ext cx="6807200" cy="3403600"/>
          </a:xfrm>
          <a:prstGeom prst="rect">
            <a:avLst/>
          </a:prstGeom>
          <a:noFill/>
          <a:ln w="9525">
            <a:noFill/>
            <a:headEnd/>
            <a:tailEnd/>
          </a:ln>
        </p:spPr>
      </p:pic>
      <p:pic>
        <p:nvPicPr>
          <p:cNvPr id="5" name="Imagen 4">
            <a:extLst>
              <a:ext uri="{FF2B5EF4-FFF2-40B4-BE49-F238E27FC236}">
                <a16:creationId xmlns:a16="http://schemas.microsoft.com/office/drawing/2014/main" id="{ADE458F5-24D4-687B-F2AE-FF8760D390EF}"/>
              </a:ext>
            </a:extLst>
          </p:cNvPr>
          <p:cNvPicPr>
            <a:picLocks noChangeAspect="1"/>
          </p:cNvPicPr>
          <p:nvPr/>
        </p:nvPicPr>
        <p:blipFill>
          <a:blip r:embed="rId3"/>
          <a:stretch>
            <a:fillRect/>
          </a:stretch>
        </p:blipFill>
        <p:spPr>
          <a:xfrm>
            <a:off x="6998576" y="13532"/>
            <a:ext cx="5193424" cy="1002691"/>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2" y="273049"/>
            <a:ext cx="4011084" cy="1162051"/>
          </a:xfrm>
        </p:spPr>
        <p:txBody>
          <a:bodyPr/>
          <a:lstStyle/>
          <a:p>
            <a:r>
              <a:t>LexisPlotR(II)</a:t>
            </a:r>
          </a:p>
        </p:txBody>
      </p:sp>
      <p:sp>
        <p:nvSpPr>
          <p:cNvPr id="4" name="Text Placeholder 3"/>
          <p:cNvSpPr>
            <a:spLocks noGrp="1"/>
          </p:cNvSpPr>
          <p:nvPr>
            <p:ph type="body" sz="half" idx="2"/>
          </p:nvPr>
        </p:nvSpPr>
        <p:spPr/>
        <p:txBody>
          <a:bodyPr/>
          <a:lstStyle/>
          <a:p>
            <a:r>
              <a:rPr>
                <a:solidFill>
                  <a:srgbClr val="4758AB"/>
                </a:solidFill>
                <a:latin typeface="Courier"/>
              </a:rPr>
              <a:t>lexis_grid</a:t>
            </a:r>
            <a:r>
              <a:rPr>
                <a:solidFill>
                  <a:srgbClr val="003B4F"/>
                </a:solidFill>
                <a:latin typeface="Courier"/>
              </a:rPr>
              <a:t>(</a:t>
            </a:r>
            <a:r>
              <a:rPr>
                <a:solidFill>
                  <a:srgbClr val="657422"/>
                </a:solidFill>
                <a:latin typeface="Courier"/>
              </a:rPr>
              <a:t>year_start =</a:t>
            </a:r>
            <a:r>
              <a:rPr>
                <a:solidFill>
                  <a:srgbClr val="003B4F"/>
                </a:solidFill>
                <a:latin typeface="Courier"/>
              </a:rPr>
              <a:t> </a:t>
            </a:r>
            <a:r>
              <a:rPr>
                <a:solidFill>
                  <a:srgbClr val="AD0000"/>
                </a:solidFill>
                <a:latin typeface="Courier"/>
              </a:rPr>
              <a:t>2010</a:t>
            </a:r>
            <a:r>
              <a:rPr>
                <a:solidFill>
                  <a:srgbClr val="003B4F"/>
                </a:solidFill>
                <a:latin typeface="Courier"/>
              </a:rPr>
              <a:t>, </a:t>
            </a:r>
            <a:br/>
            <a:r>
              <a:rPr>
                <a:solidFill>
                  <a:srgbClr val="003B4F"/>
                </a:solidFill>
                <a:latin typeface="Courier"/>
              </a:rPr>
              <a:t>           </a:t>
            </a:r>
            <a:r>
              <a:rPr>
                <a:solidFill>
                  <a:srgbClr val="657422"/>
                </a:solidFill>
                <a:latin typeface="Courier"/>
              </a:rPr>
              <a:t>year_end =</a:t>
            </a:r>
            <a:r>
              <a:rPr>
                <a:solidFill>
                  <a:srgbClr val="003B4F"/>
                </a:solidFill>
                <a:latin typeface="Courier"/>
              </a:rPr>
              <a:t> </a:t>
            </a:r>
            <a:r>
              <a:rPr>
                <a:solidFill>
                  <a:srgbClr val="AD0000"/>
                </a:solidFill>
                <a:latin typeface="Courier"/>
              </a:rPr>
              <a:t>2015</a:t>
            </a:r>
            <a:r>
              <a:rPr>
                <a:solidFill>
                  <a:srgbClr val="003B4F"/>
                </a:solidFill>
                <a:latin typeface="Courier"/>
              </a:rPr>
              <a:t>, </a:t>
            </a:r>
            <a:br/>
            <a:r>
              <a:rPr>
                <a:solidFill>
                  <a:srgbClr val="003B4F"/>
                </a:solidFill>
                <a:latin typeface="Courier"/>
              </a:rPr>
              <a:t>           </a:t>
            </a:r>
            <a:r>
              <a:rPr>
                <a:solidFill>
                  <a:srgbClr val="657422"/>
                </a:solidFill>
                <a:latin typeface="Courier"/>
              </a:rPr>
              <a:t>age_start =</a:t>
            </a:r>
            <a:r>
              <a:rPr>
                <a:solidFill>
                  <a:srgbClr val="003B4F"/>
                </a:solidFill>
                <a:latin typeface="Courier"/>
              </a:rPr>
              <a:t> </a:t>
            </a:r>
            <a:r>
              <a:rPr>
                <a:solidFill>
                  <a:srgbClr val="AD0000"/>
                </a:solidFill>
                <a:latin typeface="Courier"/>
              </a:rPr>
              <a:t>0</a:t>
            </a:r>
            <a:r>
              <a:rPr>
                <a:solidFill>
                  <a:srgbClr val="003B4F"/>
                </a:solidFill>
                <a:latin typeface="Courier"/>
              </a:rPr>
              <a:t>, </a:t>
            </a:r>
            <a:br/>
            <a:r>
              <a:rPr>
                <a:solidFill>
                  <a:srgbClr val="003B4F"/>
                </a:solidFill>
                <a:latin typeface="Courier"/>
              </a:rPr>
              <a:t>           </a:t>
            </a:r>
            <a:r>
              <a:rPr>
                <a:solidFill>
                  <a:srgbClr val="657422"/>
                </a:solidFill>
                <a:latin typeface="Courier"/>
              </a:rPr>
              <a:t>age_end =</a:t>
            </a:r>
            <a:r>
              <a:rPr>
                <a:solidFill>
                  <a:srgbClr val="003B4F"/>
                </a:solidFill>
                <a:latin typeface="Courier"/>
              </a:rPr>
              <a:t> </a:t>
            </a:r>
            <a:r>
              <a:rPr>
                <a:solidFill>
                  <a:srgbClr val="AD0000"/>
                </a:solidFill>
                <a:latin typeface="Courier"/>
              </a:rPr>
              <a:t>5</a:t>
            </a:r>
            <a:r>
              <a:rPr>
                <a:solidFill>
                  <a:srgbClr val="003B4F"/>
                </a:solidFill>
                <a:latin typeface="Courier"/>
              </a:rPr>
              <a:t>) </a:t>
            </a:r>
            <a:r>
              <a:rPr>
                <a:solidFill>
                  <a:srgbClr val="5E5E5E"/>
                </a:solidFill>
                <a:latin typeface="Courier"/>
              </a:rPr>
              <a:t>%&gt;%</a:t>
            </a:r>
            <a:r>
              <a:rPr>
                <a:solidFill>
                  <a:srgbClr val="003B4F"/>
                </a:solidFill>
                <a:latin typeface="Courier"/>
              </a:rPr>
              <a:t> </a:t>
            </a:r>
            <a:br/>
            <a:r>
              <a:rPr>
                <a:solidFill>
                  <a:srgbClr val="003B4F"/>
                </a:solidFill>
                <a:latin typeface="Courier"/>
              </a:rPr>
              <a:t>  </a:t>
            </a:r>
            <a:r>
              <a:rPr>
                <a:solidFill>
                  <a:srgbClr val="4758AB"/>
                </a:solidFill>
                <a:latin typeface="Courier"/>
              </a:rPr>
              <a:t>lexis_age</a:t>
            </a:r>
            <a:r>
              <a:rPr>
                <a:solidFill>
                  <a:srgbClr val="003B4F"/>
                </a:solidFill>
                <a:latin typeface="Courier"/>
              </a:rPr>
              <a:t>(</a:t>
            </a:r>
            <a:r>
              <a:rPr>
                <a:solidFill>
                  <a:srgbClr val="657422"/>
                </a:solidFill>
                <a:latin typeface="Courier"/>
              </a:rPr>
              <a:t>age =</a:t>
            </a:r>
            <a:r>
              <a:rPr>
                <a:solidFill>
                  <a:srgbClr val="003B4F"/>
                </a:solidFill>
                <a:latin typeface="Courier"/>
              </a:rPr>
              <a:t> </a:t>
            </a:r>
            <a:r>
              <a:rPr>
                <a:solidFill>
                  <a:srgbClr val="AD0000"/>
                </a:solidFill>
                <a:latin typeface="Courier"/>
              </a:rPr>
              <a:t>2</a:t>
            </a:r>
            <a:r>
              <a:rPr>
                <a:solidFill>
                  <a:srgbClr val="003B4F"/>
                </a:solidFill>
                <a:latin typeface="Courier"/>
              </a:rPr>
              <a:t>)</a:t>
            </a:r>
          </a:p>
        </p:txBody>
      </p:sp>
      <p:pic>
        <p:nvPicPr>
          <p:cNvPr id="3" name="Picture 1" descr="codigo_files/figure-pptx/unnamed-chunk-20-1.png"/>
          <p:cNvPicPr>
            <a:picLocks noGrp="1" noChangeAspect="1"/>
          </p:cNvPicPr>
          <p:nvPr/>
        </p:nvPicPr>
        <p:blipFill>
          <a:blip r:embed="rId2"/>
          <a:stretch>
            <a:fillRect/>
          </a:stretch>
        </p:blipFill>
        <p:spPr bwMode="auto">
          <a:xfrm>
            <a:off x="4758267" y="1490133"/>
            <a:ext cx="6807200" cy="3403600"/>
          </a:xfrm>
          <a:prstGeom prst="rect">
            <a:avLst/>
          </a:prstGeom>
          <a:noFill/>
          <a:ln w="9525">
            <a:noFill/>
            <a:headEnd/>
            <a:tailEnd/>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2" y="273049"/>
            <a:ext cx="4011084" cy="1162051"/>
          </a:xfrm>
        </p:spPr>
        <p:txBody>
          <a:bodyPr/>
          <a:lstStyle/>
          <a:p>
            <a:r>
              <a:t>LexisPlotR (III)</a:t>
            </a:r>
          </a:p>
        </p:txBody>
      </p:sp>
      <p:sp>
        <p:nvSpPr>
          <p:cNvPr id="4" name="Text Placeholder 3"/>
          <p:cNvSpPr>
            <a:spLocks noGrp="1"/>
          </p:cNvSpPr>
          <p:nvPr>
            <p:ph type="body" sz="half" idx="2"/>
          </p:nvPr>
        </p:nvSpPr>
        <p:spPr/>
        <p:txBody>
          <a:bodyPr/>
          <a:lstStyle/>
          <a:p>
            <a:r>
              <a:rPr>
                <a:solidFill>
                  <a:srgbClr val="4758AB"/>
                </a:solidFill>
                <a:latin typeface="Courier"/>
              </a:rPr>
              <a:t>lexis_grid</a:t>
            </a:r>
            <a:r>
              <a:rPr>
                <a:solidFill>
                  <a:srgbClr val="003B4F"/>
                </a:solidFill>
                <a:latin typeface="Courier"/>
              </a:rPr>
              <a:t>(</a:t>
            </a:r>
            <a:r>
              <a:rPr>
                <a:solidFill>
                  <a:srgbClr val="657422"/>
                </a:solidFill>
                <a:latin typeface="Courier"/>
              </a:rPr>
              <a:t>year_start =</a:t>
            </a:r>
            <a:r>
              <a:rPr>
                <a:solidFill>
                  <a:srgbClr val="003B4F"/>
                </a:solidFill>
                <a:latin typeface="Courier"/>
              </a:rPr>
              <a:t> </a:t>
            </a:r>
            <a:r>
              <a:rPr>
                <a:solidFill>
                  <a:srgbClr val="AD0000"/>
                </a:solidFill>
                <a:latin typeface="Courier"/>
              </a:rPr>
              <a:t>2010</a:t>
            </a:r>
            <a:r>
              <a:rPr>
                <a:solidFill>
                  <a:srgbClr val="003B4F"/>
                </a:solidFill>
                <a:latin typeface="Courier"/>
              </a:rPr>
              <a:t>, </a:t>
            </a:r>
            <a:br/>
            <a:r>
              <a:rPr>
                <a:solidFill>
                  <a:srgbClr val="003B4F"/>
                </a:solidFill>
                <a:latin typeface="Courier"/>
              </a:rPr>
              <a:t>           </a:t>
            </a:r>
            <a:r>
              <a:rPr>
                <a:solidFill>
                  <a:srgbClr val="657422"/>
                </a:solidFill>
                <a:latin typeface="Courier"/>
              </a:rPr>
              <a:t>year_end =</a:t>
            </a:r>
            <a:r>
              <a:rPr>
                <a:solidFill>
                  <a:srgbClr val="003B4F"/>
                </a:solidFill>
                <a:latin typeface="Courier"/>
              </a:rPr>
              <a:t> </a:t>
            </a:r>
            <a:r>
              <a:rPr>
                <a:solidFill>
                  <a:srgbClr val="AD0000"/>
                </a:solidFill>
                <a:latin typeface="Courier"/>
              </a:rPr>
              <a:t>2015</a:t>
            </a:r>
            <a:r>
              <a:rPr>
                <a:solidFill>
                  <a:srgbClr val="003B4F"/>
                </a:solidFill>
                <a:latin typeface="Courier"/>
              </a:rPr>
              <a:t>, </a:t>
            </a:r>
            <a:br/>
            <a:r>
              <a:rPr>
                <a:solidFill>
                  <a:srgbClr val="003B4F"/>
                </a:solidFill>
                <a:latin typeface="Courier"/>
              </a:rPr>
              <a:t>           </a:t>
            </a:r>
            <a:r>
              <a:rPr>
                <a:solidFill>
                  <a:srgbClr val="657422"/>
                </a:solidFill>
                <a:latin typeface="Courier"/>
              </a:rPr>
              <a:t>age_start =</a:t>
            </a:r>
            <a:r>
              <a:rPr>
                <a:solidFill>
                  <a:srgbClr val="003B4F"/>
                </a:solidFill>
                <a:latin typeface="Courier"/>
              </a:rPr>
              <a:t> </a:t>
            </a:r>
            <a:r>
              <a:rPr>
                <a:solidFill>
                  <a:srgbClr val="AD0000"/>
                </a:solidFill>
                <a:latin typeface="Courier"/>
              </a:rPr>
              <a:t>0</a:t>
            </a:r>
            <a:r>
              <a:rPr>
                <a:solidFill>
                  <a:srgbClr val="003B4F"/>
                </a:solidFill>
                <a:latin typeface="Courier"/>
              </a:rPr>
              <a:t>, </a:t>
            </a:r>
            <a:br/>
            <a:r>
              <a:rPr>
                <a:solidFill>
                  <a:srgbClr val="003B4F"/>
                </a:solidFill>
                <a:latin typeface="Courier"/>
              </a:rPr>
              <a:t>           </a:t>
            </a:r>
            <a:r>
              <a:rPr>
                <a:solidFill>
                  <a:srgbClr val="657422"/>
                </a:solidFill>
                <a:latin typeface="Courier"/>
              </a:rPr>
              <a:t>age_end =</a:t>
            </a:r>
            <a:r>
              <a:rPr>
                <a:solidFill>
                  <a:srgbClr val="003B4F"/>
                </a:solidFill>
                <a:latin typeface="Courier"/>
              </a:rPr>
              <a:t> </a:t>
            </a:r>
            <a:r>
              <a:rPr>
                <a:solidFill>
                  <a:srgbClr val="AD0000"/>
                </a:solidFill>
                <a:latin typeface="Courier"/>
              </a:rPr>
              <a:t>5</a:t>
            </a:r>
            <a:r>
              <a:rPr>
                <a:solidFill>
                  <a:srgbClr val="003B4F"/>
                </a:solidFill>
                <a:latin typeface="Courier"/>
              </a:rPr>
              <a:t>) </a:t>
            </a:r>
            <a:r>
              <a:rPr>
                <a:solidFill>
                  <a:srgbClr val="5E5E5E"/>
                </a:solidFill>
                <a:latin typeface="Courier"/>
              </a:rPr>
              <a:t>%&gt;%</a:t>
            </a:r>
            <a:r>
              <a:rPr>
                <a:solidFill>
                  <a:srgbClr val="003B4F"/>
                </a:solidFill>
                <a:latin typeface="Courier"/>
              </a:rPr>
              <a:t> </a:t>
            </a:r>
            <a:br/>
            <a:r>
              <a:rPr>
                <a:solidFill>
                  <a:srgbClr val="003B4F"/>
                </a:solidFill>
                <a:latin typeface="Courier"/>
              </a:rPr>
              <a:t>  </a:t>
            </a:r>
            <a:r>
              <a:rPr>
                <a:solidFill>
                  <a:srgbClr val="4758AB"/>
                </a:solidFill>
                <a:latin typeface="Courier"/>
              </a:rPr>
              <a:t>lexis_age</a:t>
            </a:r>
            <a:r>
              <a:rPr>
                <a:solidFill>
                  <a:srgbClr val="003B4F"/>
                </a:solidFill>
                <a:latin typeface="Courier"/>
              </a:rPr>
              <a:t>(</a:t>
            </a:r>
            <a:r>
              <a:rPr>
                <a:solidFill>
                  <a:srgbClr val="657422"/>
                </a:solidFill>
                <a:latin typeface="Courier"/>
              </a:rPr>
              <a:t>age =</a:t>
            </a:r>
            <a:r>
              <a:rPr>
                <a:solidFill>
                  <a:srgbClr val="003B4F"/>
                </a:solidFill>
                <a:latin typeface="Courier"/>
              </a:rPr>
              <a:t> </a:t>
            </a:r>
            <a:r>
              <a:rPr>
                <a:solidFill>
                  <a:srgbClr val="AD0000"/>
                </a:solidFill>
                <a:latin typeface="Courier"/>
              </a:rPr>
              <a:t>2</a:t>
            </a:r>
            <a:r>
              <a:rPr>
                <a:solidFill>
                  <a:srgbClr val="003B4F"/>
                </a:solidFill>
                <a:latin typeface="Courier"/>
              </a:rPr>
              <a:t>, </a:t>
            </a:r>
            <a:br/>
            <a:r>
              <a:rPr>
                <a:solidFill>
                  <a:srgbClr val="003B4F"/>
                </a:solidFill>
                <a:latin typeface="Courier"/>
              </a:rPr>
              <a:t>            </a:t>
            </a:r>
            <a:r>
              <a:rPr>
                <a:solidFill>
                  <a:srgbClr val="657422"/>
                </a:solidFill>
                <a:latin typeface="Courier"/>
              </a:rPr>
              <a:t>fill =</a:t>
            </a:r>
            <a:r>
              <a:rPr>
                <a:solidFill>
                  <a:srgbClr val="003B4F"/>
                </a:solidFill>
                <a:latin typeface="Courier"/>
              </a:rPr>
              <a:t> </a:t>
            </a:r>
            <a:r>
              <a:rPr>
                <a:solidFill>
                  <a:srgbClr val="20794D"/>
                </a:solidFill>
                <a:latin typeface="Courier"/>
              </a:rPr>
              <a:t>"red"</a:t>
            </a:r>
            <a:r>
              <a:rPr>
                <a:solidFill>
                  <a:srgbClr val="003B4F"/>
                </a:solidFill>
                <a:latin typeface="Courier"/>
              </a:rPr>
              <a:t>)</a:t>
            </a:r>
          </a:p>
        </p:txBody>
      </p:sp>
      <p:pic>
        <p:nvPicPr>
          <p:cNvPr id="3" name="Picture 1" descr="codigo_files/figure-pptx/unnamed-chunk-21-1.png"/>
          <p:cNvPicPr>
            <a:picLocks noGrp="1" noChangeAspect="1"/>
          </p:cNvPicPr>
          <p:nvPr/>
        </p:nvPicPr>
        <p:blipFill>
          <a:blip r:embed="rId2"/>
          <a:stretch>
            <a:fillRect/>
          </a:stretch>
        </p:blipFill>
        <p:spPr bwMode="auto">
          <a:xfrm>
            <a:off x="4758267" y="1490133"/>
            <a:ext cx="6807200" cy="3403600"/>
          </a:xfrm>
          <a:prstGeom prst="rect">
            <a:avLst/>
          </a:prstGeom>
          <a:noFill/>
          <a:ln w="9525">
            <a:noFill/>
            <a:headEnd/>
            <a:tailEnd/>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2" y="273049"/>
            <a:ext cx="4011084" cy="1162051"/>
          </a:xfrm>
        </p:spPr>
        <p:txBody>
          <a:bodyPr/>
          <a:lstStyle/>
          <a:p>
            <a:r>
              <a:t>LexisPlotR (IV)</a:t>
            </a:r>
          </a:p>
        </p:txBody>
      </p:sp>
      <p:sp>
        <p:nvSpPr>
          <p:cNvPr id="4" name="Text Placeholder 3"/>
          <p:cNvSpPr>
            <a:spLocks noGrp="1"/>
          </p:cNvSpPr>
          <p:nvPr>
            <p:ph type="body" sz="half" idx="2"/>
          </p:nvPr>
        </p:nvSpPr>
        <p:spPr>
          <a:xfrm>
            <a:off x="839788" y="2057400"/>
            <a:ext cx="4594060" cy="3811588"/>
          </a:xfrm>
        </p:spPr>
        <p:txBody>
          <a:bodyPr/>
          <a:lstStyle/>
          <a:p>
            <a:r>
              <a:rPr dirty="0" err="1">
                <a:solidFill>
                  <a:srgbClr val="4758AB"/>
                </a:solidFill>
                <a:latin typeface="Courier"/>
              </a:rPr>
              <a:t>lexis_grid</a:t>
            </a:r>
            <a:r>
              <a:rPr dirty="0">
                <a:solidFill>
                  <a:srgbClr val="003B4F"/>
                </a:solidFill>
                <a:latin typeface="Courier"/>
              </a:rPr>
              <a:t>(</a:t>
            </a:r>
            <a:r>
              <a:rPr dirty="0" err="1">
                <a:solidFill>
                  <a:srgbClr val="657422"/>
                </a:solidFill>
                <a:latin typeface="Courier"/>
              </a:rPr>
              <a:t>year_start</a:t>
            </a:r>
            <a:r>
              <a:rPr dirty="0">
                <a:solidFill>
                  <a:srgbClr val="657422"/>
                </a:solidFill>
                <a:latin typeface="Courier"/>
              </a:rPr>
              <a:t> =</a:t>
            </a:r>
            <a:r>
              <a:rPr dirty="0">
                <a:solidFill>
                  <a:srgbClr val="003B4F"/>
                </a:solidFill>
                <a:latin typeface="Courier"/>
              </a:rPr>
              <a:t> </a:t>
            </a:r>
            <a:r>
              <a:rPr dirty="0">
                <a:solidFill>
                  <a:srgbClr val="AD0000"/>
                </a:solidFill>
                <a:latin typeface="Courier"/>
              </a:rPr>
              <a:t>2010</a:t>
            </a:r>
            <a:r>
              <a:rPr dirty="0">
                <a:solidFill>
                  <a:srgbClr val="003B4F"/>
                </a:solidFill>
                <a:latin typeface="Courier"/>
              </a:rPr>
              <a:t>, </a:t>
            </a:r>
            <a:br>
              <a:rPr dirty="0"/>
            </a:br>
            <a:r>
              <a:rPr dirty="0">
                <a:solidFill>
                  <a:srgbClr val="003B4F"/>
                </a:solidFill>
                <a:latin typeface="Courier"/>
              </a:rPr>
              <a:t>           </a:t>
            </a:r>
            <a:r>
              <a:rPr dirty="0" err="1">
                <a:solidFill>
                  <a:srgbClr val="657422"/>
                </a:solidFill>
                <a:latin typeface="Courier"/>
              </a:rPr>
              <a:t>year_end</a:t>
            </a:r>
            <a:r>
              <a:rPr dirty="0">
                <a:solidFill>
                  <a:srgbClr val="657422"/>
                </a:solidFill>
                <a:latin typeface="Courier"/>
              </a:rPr>
              <a:t> =</a:t>
            </a:r>
            <a:r>
              <a:rPr dirty="0">
                <a:solidFill>
                  <a:srgbClr val="003B4F"/>
                </a:solidFill>
                <a:latin typeface="Courier"/>
              </a:rPr>
              <a:t> </a:t>
            </a:r>
            <a:r>
              <a:rPr dirty="0">
                <a:solidFill>
                  <a:srgbClr val="AD0000"/>
                </a:solidFill>
                <a:latin typeface="Courier"/>
              </a:rPr>
              <a:t>2015</a:t>
            </a:r>
            <a:r>
              <a:rPr dirty="0">
                <a:solidFill>
                  <a:srgbClr val="003B4F"/>
                </a:solidFill>
                <a:latin typeface="Courier"/>
              </a:rPr>
              <a:t>, </a:t>
            </a:r>
            <a:br>
              <a:rPr dirty="0"/>
            </a:br>
            <a:r>
              <a:rPr dirty="0">
                <a:solidFill>
                  <a:srgbClr val="003B4F"/>
                </a:solidFill>
                <a:latin typeface="Courier"/>
              </a:rPr>
              <a:t>           </a:t>
            </a:r>
            <a:r>
              <a:rPr dirty="0" err="1">
                <a:solidFill>
                  <a:srgbClr val="657422"/>
                </a:solidFill>
                <a:latin typeface="Courier"/>
              </a:rPr>
              <a:t>age_start</a:t>
            </a:r>
            <a:r>
              <a:rPr dirty="0">
                <a:solidFill>
                  <a:srgbClr val="657422"/>
                </a:solidFill>
                <a:latin typeface="Courier"/>
              </a:rPr>
              <a:t> =</a:t>
            </a:r>
            <a:r>
              <a:rPr dirty="0">
                <a:solidFill>
                  <a:srgbClr val="003B4F"/>
                </a:solidFill>
                <a:latin typeface="Courier"/>
              </a:rPr>
              <a:t> </a:t>
            </a:r>
            <a:r>
              <a:rPr dirty="0">
                <a:solidFill>
                  <a:srgbClr val="AD0000"/>
                </a:solidFill>
                <a:latin typeface="Courier"/>
              </a:rPr>
              <a:t>0</a:t>
            </a:r>
            <a:r>
              <a:rPr dirty="0">
                <a:solidFill>
                  <a:srgbClr val="003B4F"/>
                </a:solidFill>
                <a:latin typeface="Courier"/>
              </a:rPr>
              <a:t>, </a:t>
            </a:r>
            <a:br>
              <a:rPr dirty="0"/>
            </a:br>
            <a:r>
              <a:rPr dirty="0">
                <a:solidFill>
                  <a:srgbClr val="003B4F"/>
                </a:solidFill>
                <a:latin typeface="Courier"/>
              </a:rPr>
              <a:t>           </a:t>
            </a:r>
            <a:r>
              <a:rPr dirty="0" err="1">
                <a:solidFill>
                  <a:srgbClr val="657422"/>
                </a:solidFill>
                <a:latin typeface="Courier"/>
              </a:rPr>
              <a:t>age_end</a:t>
            </a:r>
            <a:r>
              <a:rPr dirty="0">
                <a:solidFill>
                  <a:srgbClr val="657422"/>
                </a:solidFill>
                <a:latin typeface="Courier"/>
              </a:rPr>
              <a:t> =</a:t>
            </a:r>
            <a:r>
              <a:rPr dirty="0">
                <a:solidFill>
                  <a:srgbClr val="003B4F"/>
                </a:solidFill>
                <a:latin typeface="Courier"/>
              </a:rPr>
              <a:t> </a:t>
            </a:r>
            <a:r>
              <a:rPr dirty="0">
                <a:solidFill>
                  <a:srgbClr val="AD0000"/>
                </a:solidFill>
                <a:latin typeface="Courier"/>
              </a:rPr>
              <a:t>5</a:t>
            </a:r>
            <a:r>
              <a:rPr dirty="0">
                <a:solidFill>
                  <a:srgbClr val="003B4F"/>
                </a:solidFill>
                <a:latin typeface="Courier"/>
              </a:rPr>
              <a:t>) </a:t>
            </a:r>
            <a:r>
              <a:rPr dirty="0">
                <a:solidFill>
                  <a:srgbClr val="5E5E5E"/>
                </a:solidFill>
                <a:latin typeface="Courier"/>
              </a:rPr>
              <a:t>%&gt;%</a:t>
            </a:r>
            <a:r>
              <a:rPr dirty="0">
                <a:solidFill>
                  <a:srgbClr val="003B4F"/>
                </a:solidFill>
                <a:latin typeface="Courier"/>
              </a:rPr>
              <a:t> </a:t>
            </a:r>
            <a:br>
              <a:rPr dirty="0"/>
            </a:br>
            <a:r>
              <a:rPr dirty="0">
                <a:solidFill>
                  <a:srgbClr val="003B4F"/>
                </a:solidFill>
                <a:latin typeface="Courier"/>
              </a:rPr>
              <a:t>  </a:t>
            </a:r>
            <a:r>
              <a:rPr dirty="0" err="1">
                <a:solidFill>
                  <a:srgbClr val="4758AB"/>
                </a:solidFill>
                <a:latin typeface="Courier"/>
              </a:rPr>
              <a:t>lexis_age</a:t>
            </a:r>
            <a:r>
              <a:rPr dirty="0">
                <a:solidFill>
                  <a:srgbClr val="003B4F"/>
                </a:solidFill>
                <a:latin typeface="Courier"/>
              </a:rPr>
              <a:t>(</a:t>
            </a:r>
            <a:r>
              <a:rPr dirty="0">
                <a:solidFill>
                  <a:srgbClr val="657422"/>
                </a:solidFill>
                <a:latin typeface="Courier"/>
              </a:rPr>
              <a:t>age =</a:t>
            </a:r>
            <a:r>
              <a:rPr dirty="0">
                <a:solidFill>
                  <a:srgbClr val="003B4F"/>
                </a:solidFill>
                <a:latin typeface="Courier"/>
              </a:rPr>
              <a:t> </a:t>
            </a:r>
            <a:r>
              <a:rPr dirty="0">
                <a:solidFill>
                  <a:srgbClr val="AD0000"/>
                </a:solidFill>
                <a:latin typeface="Courier"/>
              </a:rPr>
              <a:t>2</a:t>
            </a:r>
            <a:r>
              <a:rPr dirty="0">
                <a:solidFill>
                  <a:srgbClr val="003B4F"/>
                </a:solidFill>
                <a:latin typeface="Courier"/>
              </a:rPr>
              <a:t>) </a:t>
            </a:r>
            <a:r>
              <a:rPr dirty="0">
                <a:solidFill>
                  <a:srgbClr val="5E5E5E"/>
                </a:solidFill>
                <a:latin typeface="Courier"/>
              </a:rPr>
              <a:t>%&gt;%</a:t>
            </a:r>
            <a:r>
              <a:rPr dirty="0">
                <a:solidFill>
                  <a:srgbClr val="003B4F"/>
                </a:solidFill>
                <a:latin typeface="Courier"/>
              </a:rPr>
              <a:t> </a:t>
            </a:r>
            <a:br>
              <a:rPr dirty="0"/>
            </a:br>
            <a:r>
              <a:rPr dirty="0">
                <a:solidFill>
                  <a:srgbClr val="003B4F"/>
                </a:solidFill>
                <a:latin typeface="Courier"/>
              </a:rPr>
              <a:t>  </a:t>
            </a:r>
            <a:r>
              <a:rPr dirty="0" err="1">
                <a:solidFill>
                  <a:srgbClr val="4758AB"/>
                </a:solidFill>
                <a:latin typeface="Courier"/>
              </a:rPr>
              <a:t>lexis_cohort</a:t>
            </a:r>
            <a:r>
              <a:rPr dirty="0">
                <a:solidFill>
                  <a:srgbClr val="003B4F"/>
                </a:solidFill>
                <a:latin typeface="Courier"/>
              </a:rPr>
              <a:t>(</a:t>
            </a:r>
            <a:r>
              <a:rPr dirty="0">
                <a:solidFill>
                  <a:srgbClr val="657422"/>
                </a:solidFill>
                <a:latin typeface="Courier"/>
              </a:rPr>
              <a:t>cohort =</a:t>
            </a:r>
            <a:r>
              <a:rPr dirty="0">
                <a:solidFill>
                  <a:srgbClr val="003B4F"/>
                </a:solidFill>
                <a:latin typeface="Courier"/>
              </a:rPr>
              <a:t> </a:t>
            </a:r>
            <a:r>
              <a:rPr dirty="0">
                <a:solidFill>
                  <a:srgbClr val="AD0000"/>
                </a:solidFill>
                <a:latin typeface="Courier"/>
              </a:rPr>
              <a:t>2013</a:t>
            </a:r>
            <a:r>
              <a:rPr dirty="0">
                <a:solidFill>
                  <a:srgbClr val="003B4F"/>
                </a:solidFill>
                <a:latin typeface="Courier"/>
              </a:rPr>
              <a:t>) </a:t>
            </a:r>
            <a:r>
              <a:rPr dirty="0">
                <a:solidFill>
                  <a:srgbClr val="5E5E5E"/>
                </a:solidFill>
                <a:latin typeface="Courier"/>
              </a:rPr>
              <a:t>%&gt;%</a:t>
            </a:r>
            <a:r>
              <a:rPr dirty="0">
                <a:solidFill>
                  <a:srgbClr val="003B4F"/>
                </a:solidFill>
                <a:latin typeface="Courier"/>
              </a:rPr>
              <a:t> </a:t>
            </a:r>
            <a:br>
              <a:rPr dirty="0"/>
            </a:br>
            <a:r>
              <a:rPr dirty="0">
                <a:solidFill>
                  <a:srgbClr val="003B4F"/>
                </a:solidFill>
                <a:latin typeface="Courier"/>
              </a:rPr>
              <a:t>  </a:t>
            </a:r>
            <a:r>
              <a:rPr dirty="0" err="1">
                <a:solidFill>
                  <a:srgbClr val="4758AB"/>
                </a:solidFill>
                <a:latin typeface="Courier"/>
              </a:rPr>
              <a:t>lexis_year</a:t>
            </a:r>
            <a:r>
              <a:rPr dirty="0">
                <a:solidFill>
                  <a:srgbClr val="003B4F"/>
                </a:solidFill>
                <a:latin typeface="Courier"/>
              </a:rPr>
              <a:t>(</a:t>
            </a:r>
            <a:r>
              <a:rPr dirty="0">
                <a:solidFill>
                  <a:srgbClr val="657422"/>
                </a:solidFill>
                <a:latin typeface="Courier"/>
              </a:rPr>
              <a:t>year =</a:t>
            </a:r>
            <a:r>
              <a:rPr dirty="0">
                <a:solidFill>
                  <a:srgbClr val="003B4F"/>
                </a:solidFill>
                <a:latin typeface="Courier"/>
              </a:rPr>
              <a:t> </a:t>
            </a:r>
            <a:r>
              <a:rPr dirty="0">
                <a:solidFill>
                  <a:srgbClr val="AD0000"/>
                </a:solidFill>
                <a:latin typeface="Courier"/>
              </a:rPr>
              <a:t>2011</a:t>
            </a:r>
            <a:r>
              <a:rPr dirty="0">
                <a:solidFill>
                  <a:srgbClr val="003B4F"/>
                </a:solidFill>
                <a:latin typeface="Courier"/>
              </a:rPr>
              <a:t>)</a:t>
            </a:r>
          </a:p>
        </p:txBody>
      </p:sp>
      <p:pic>
        <p:nvPicPr>
          <p:cNvPr id="3" name="Picture 1" descr="codigo_files/figure-pptx/unnamed-chunk-22-1.png"/>
          <p:cNvPicPr>
            <a:picLocks noGrp="1" noChangeAspect="1"/>
          </p:cNvPicPr>
          <p:nvPr/>
        </p:nvPicPr>
        <p:blipFill>
          <a:blip r:embed="rId2"/>
          <a:stretch>
            <a:fillRect/>
          </a:stretch>
        </p:blipFill>
        <p:spPr bwMode="auto">
          <a:xfrm>
            <a:off x="5063065" y="1490133"/>
            <a:ext cx="6807200" cy="3403600"/>
          </a:xfrm>
          <a:prstGeom prst="rect">
            <a:avLst/>
          </a:prstGeom>
          <a:noFill/>
          <a:ln w="9525">
            <a:noFill/>
            <a:headEnd/>
            <a:tailEnd/>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304FFFD7-068F-88CA-CED9-AF7FD225EE26}"/>
              </a:ext>
            </a:extLst>
          </p:cNvPr>
          <p:cNvSpPr>
            <a:spLocks noGrp="1"/>
          </p:cNvSpPr>
          <p:nvPr>
            <p:ph type="title"/>
          </p:nvPr>
        </p:nvSpPr>
        <p:spPr>
          <a:xfrm>
            <a:off x="640080" y="325369"/>
            <a:ext cx="4368602" cy="1956841"/>
          </a:xfrm>
        </p:spPr>
        <p:txBody>
          <a:bodyPr anchor="b">
            <a:normAutofit/>
          </a:bodyPr>
          <a:lstStyle/>
          <a:p>
            <a:r>
              <a:rPr lang="es-MX" sz="3000"/>
              <a:t>{paquetes demogRáficos}: consulta población</a:t>
            </a:r>
          </a:p>
        </p:txBody>
      </p:sp>
      <p:sp>
        <p:nvSpPr>
          <p:cNvPr id="11"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Marcador de contenido 2">
            <a:extLst>
              <a:ext uri="{FF2B5EF4-FFF2-40B4-BE49-F238E27FC236}">
                <a16:creationId xmlns:a16="http://schemas.microsoft.com/office/drawing/2014/main" id="{F4EFD9C7-5FE6-C504-9FB7-D0C0F6D2304E}"/>
              </a:ext>
            </a:extLst>
          </p:cNvPr>
          <p:cNvSpPr>
            <a:spLocks noGrp="1"/>
          </p:cNvSpPr>
          <p:nvPr>
            <p:ph idx="1"/>
          </p:nvPr>
        </p:nvSpPr>
        <p:spPr>
          <a:xfrm>
            <a:off x="640080" y="2872899"/>
            <a:ext cx="4243589" cy="3320668"/>
          </a:xfrm>
        </p:spPr>
        <p:txBody>
          <a:bodyPr>
            <a:normAutofit/>
          </a:bodyPr>
          <a:lstStyle/>
          <a:p>
            <a:r>
              <a:rPr lang="es-MX" sz="1500"/>
              <a:t>wppExplorer-package {wppExplorer}</a:t>
            </a:r>
          </a:p>
          <a:p>
            <a:endParaRPr lang="es-MX" sz="1500"/>
          </a:p>
          <a:p>
            <a:r>
              <a:rPr lang="es-MX" sz="1500"/>
              <a:t>También están los paquetes</a:t>
            </a:r>
          </a:p>
          <a:p>
            <a:pPr lvl="1"/>
            <a:r>
              <a:rPr lang="es-MX" sz="1500"/>
              <a:t>{wpp2019}</a:t>
            </a:r>
          </a:p>
          <a:p>
            <a:pPr lvl="1"/>
            <a:r>
              <a:rPr lang="es-MX" sz="1500"/>
              <a:t>{wpp2017}</a:t>
            </a:r>
          </a:p>
          <a:p>
            <a:pPr lvl="1"/>
            <a:r>
              <a:rPr lang="es-MX" sz="1500"/>
              <a:t>{wpp2015}</a:t>
            </a:r>
          </a:p>
          <a:p>
            <a:pPr lvl="1"/>
            <a:r>
              <a:rPr lang="es-MX" sz="1500"/>
              <a:t>{wpp2012}</a:t>
            </a:r>
          </a:p>
          <a:p>
            <a:pPr lvl="1"/>
            <a:r>
              <a:rPr lang="es-MX" sz="1500"/>
              <a:t>{wpp2010}</a:t>
            </a:r>
          </a:p>
          <a:p>
            <a:pPr marL="0" indent="0">
              <a:buNone/>
            </a:pPr>
            <a:endParaRPr lang="es-MX" sz="1500"/>
          </a:p>
          <a:p>
            <a:r>
              <a:rPr lang="es-MX" sz="1500"/>
              <a:t>Limitantes: el último de 2022 no está</a:t>
            </a:r>
          </a:p>
        </p:txBody>
      </p:sp>
      <p:pic>
        <p:nvPicPr>
          <p:cNvPr id="5" name="Picture 4" descr="Pile of carboard boxes">
            <a:extLst>
              <a:ext uri="{FF2B5EF4-FFF2-40B4-BE49-F238E27FC236}">
                <a16:creationId xmlns:a16="http://schemas.microsoft.com/office/drawing/2014/main" id="{69DEB5FF-040F-C800-273A-B0423637207E}"/>
              </a:ext>
            </a:extLst>
          </p:cNvPr>
          <p:cNvPicPr>
            <a:picLocks noChangeAspect="1"/>
          </p:cNvPicPr>
          <p:nvPr/>
        </p:nvPicPr>
        <p:blipFill rotWithShape="1">
          <a:blip r:embed="rId2"/>
          <a:srcRect l="13779" r="19267"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41223697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Rectangle 9">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 name="Title 1"/>
          <p:cNvSpPr>
            <a:spLocks noGrp="1"/>
          </p:cNvSpPr>
          <p:nvPr>
            <p:ph type="title"/>
          </p:nvPr>
        </p:nvSpPr>
        <p:spPr>
          <a:xfrm>
            <a:off x="831873" y="178190"/>
            <a:ext cx="7996881" cy="1225650"/>
          </a:xfrm>
        </p:spPr>
        <p:txBody>
          <a:bodyPr anchor="b">
            <a:normAutofit/>
          </a:bodyPr>
          <a:lstStyle/>
          <a:p>
            <a:r>
              <a:rPr lang="es-MX" sz="3800" dirty="0">
                <a:solidFill>
                  <a:schemeClr val="bg1"/>
                </a:solidFill>
              </a:rPr>
              <a:t>LexisPlotR (V)</a:t>
            </a:r>
          </a:p>
        </p:txBody>
      </p:sp>
      <p:cxnSp>
        <p:nvCxnSpPr>
          <p:cNvPr id="12" name="Straight Connector 11">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1873" y="1749756"/>
            <a:ext cx="471830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4027" y="5707672"/>
            <a:ext cx="47139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3" name="cohorte} 1.mp4">
            <a:hlinkClick r:id="" action="ppaction://media"/>
            <a:extLst>
              <a:ext uri="{FF2B5EF4-FFF2-40B4-BE49-F238E27FC236}">
                <a16:creationId xmlns:a16="http://schemas.microsoft.com/office/drawing/2014/main" id="{F4067D14-85AD-3BE5-E92C-D3F8C6E70B54}"/>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233379" y="1582030"/>
            <a:ext cx="8629290" cy="4853973"/>
          </a:xfrm>
          <a:prstGeom prst="rect">
            <a:avLst/>
          </a:prstGeom>
        </p:spPr>
      </p:pic>
    </p:spTree>
    <p:extLst>
      <p:ext uri="{BB962C8B-B14F-4D97-AF65-F5344CB8AC3E}">
        <p14:creationId xmlns:p14="http://schemas.microsoft.com/office/powerpoint/2010/main" val="1955096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32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a:latin typeface="Courier"/>
              </a:rPr>
              <a:t>{</a:t>
            </a:r>
            <a:r>
              <a:rPr dirty="0" err="1">
                <a:latin typeface="Courier"/>
              </a:rPr>
              <a:t>fmsb</a:t>
            </a:r>
            <a:r>
              <a:rPr dirty="0">
                <a:latin typeface="Courier"/>
              </a:rPr>
              <a:t>}</a:t>
            </a:r>
            <a:r>
              <a:rPr dirty="0"/>
              <a:t> (I)</a:t>
            </a:r>
          </a:p>
        </p:txBody>
      </p:sp>
      <p:sp>
        <p:nvSpPr>
          <p:cNvPr id="3" name="Content Placeholder 2"/>
          <p:cNvSpPr>
            <a:spLocks noGrp="1"/>
          </p:cNvSpPr>
          <p:nvPr>
            <p:ph sz="half" idx="1"/>
          </p:nvPr>
        </p:nvSpPr>
        <p:spPr>
          <a:xfrm>
            <a:off x="838200" y="1825625"/>
            <a:ext cx="4203357" cy="4351338"/>
          </a:xfrm>
        </p:spPr>
        <p:txBody>
          <a:bodyPr>
            <a:normAutofit fontScale="77500" lnSpcReduction="20000"/>
          </a:bodyPr>
          <a:lstStyle/>
          <a:p>
            <a:r>
              <a:rPr dirty="0"/>
              <a:t>Este </a:t>
            </a:r>
            <a:r>
              <a:rPr dirty="0" err="1"/>
              <a:t>paquete</a:t>
            </a:r>
            <a:r>
              <a:rPr dirty="0"/>
              <a:t> </a:t>
            </a:r>
            <a:r>
              <a:rPr dirty="0" err="1"/>
              <a:t>tiene</a:t>
            </a:r>
            <a:r>
              <a:rPr dirty="0"/>
              <a:t> </a:t>
            </a:r>
            <a:r>
              <a:rPr dirty="0" err="1"/>
              <a:t>cosas</a:t>
            </a:r>
            <a:r>
              <a:rPr dirty="0"/>
              <a:t> </a:t>
            </a:r>
            <a:r>
              <a:rPr dirty="0" err="1"/>
              <a:t>muy</a:t>
            </a:r>
            <a:r>
              <a:rPr dirty="0"/>
              <a:t> </a:t>
            </a:r>
            <a:r>
              <a:rPr dirty="0" err="1"/>
              <a:t>interesantes</a:t>
            </a:r>
            <a:r>
              <a:rPr dirty="0"/>
              <a:t>. Es un </a:t>
            </a:r>
            <a:r>
              <a:rPr dirty="0" err="1"/>
              <a:t>paquete</a:t>
            </a:r>
            <a:r>
              <a:rPr dirty="0"/>
              <a:t> no </a:t>
            </a:r>
            <a:r>
              <a:rPr dirty="0" err="1"/>
              <a:t>sólo</a:t>
            </a:r>
            <a:r>
              <a:rPr dirty="0"/>
              <a:t> para </a:t>
            </a:r>
            <a:r>
              <a:rPr dirty="0" err="1"/>
              <a:t>demografía</a:t>
            </a:r>
            <a:r>
              <a:rPr dirty="0"/>
              <a:t> </a:t>
            </a:r>
            <a:r>
              <a:rPr dirty="0" err="1"/>
              <a:t>pero</a:t>
            </a:r>
            <a:r>
              <a:rPr dirty="0"/>
              <a:t> </a:t>
            </a:r>
            <a:r>
              <a:rPr dirty="0" err="1"/>
              <a:t>permite</a:t>
            </a:r>
            <a:r>
              <a:rPr dirty="0"/>
              <a:t> </a:t>
            </a:r>
            <a:r>
              <a:rPr dirty="0" err="1"/>
              <a:t>ajustar</a:t>
            </a:r>
            <a:r>
              <a:rPr dirty="0"/>
              <a:t> </a:t>
            </a:r>
            <a:r>
              <a:rPr dirty="0" err="1"/>
              <a:t>algunas</a:t>
            </a:r>
            <a:r>
              <a:rPr dirty="0"/>
              <a:t> </a:t>
            </a:r>
            <a:r>
              <a:rPr dirty="0" err="1"/>
              <a:t>funciones</a:t>
            </a:r>
            <a:r>
              <a:rPr dirty="0"/>
              <a:t> </a:t>
            </a:r>
            <a:r>
              <a:rPr dirty="0" err="1"/>
              <a:t>demográficas</a:t>
            </a:r>
            <a:endParaRPr dirty="0"/>
          </a:p>
          <a:p>
            <a:r>
              <a:rPr b="1" dirty="0" err="1"/>
              <a:t>Limitantes</a:t>
            </a:r>
            <a:r>
              <a:rPr b="1" dirty="0"/>
              <a:t>:</a:t>
            </a:r>
            <a:r>
              <a:rPr dirty="0"/>
              <a:t> </a:t>
            </a:r>
            <a:r>
              <a:rPr dirty="0" err="1"/>
              <a:t>como</a:t>
            </a:r>
            <a:r>
              <a:rPr dirty="0"/>
              <a:t> que </a:t>
            </a:r>
            <a:r>
              <a:rPr dirty="0" err="1"/>
              <a:t>está</a:t>
            </a:r>
            <a:r>
              <a:rPr dirty="0"/>
              <a:t> </a:t>
            </a:r>
            <a:r>
              <a:rPr dirty="0" err="1"/>
              <a:t>en</a:t>
            </a:r>
            <a:r>
              <a:rPr dirty="0"/>
              <a:t> </a:t>
            </a:r>
            <a:r>
              <a:rPr dirty="0" err="1"/>
              <a:t>japonés</a:t>
            </a:r>
            <a:r>
              <a:rPr dirty="0"/>
              <a:t> :P</a:t>
            </a:r>
          </a:p>
          <a:p>
            <a:r>
              <a:rPr dirty="0"/>
              <a:t>Un </a:t>
            </a:r>
            <a:r>
              <a:rPr dirty="0" err="1"/>
              <a:t>ejemplo</a:t>
            </a:r>
            <a:r>
              <a:rPr dirty="0"/>
              <a:t> con </a:t>
            </a:r>
            <a:r>
              <a:rPr dirty="0" err="1"/>
              <a:t>el</a:t>
            </a:r>
            <a:r>
              <a:rPr dirty="0"/>
              <a:t> </a:t>
            </a:r>
            <a:r>
              <a:rPr dirty="0" err="1"/>
              <a:t>índice</a:t>
            </a:r>
            <a:r>
              <a:rPr dirty="0"/>
              <a:t> de Whipple, que </a:t>
            </a:r>
            <a:r>
              <a:rPr dirty="0" err="1"/>
              <a:t>mide</a:t>
            </a:r>
            <a:r>
              <a:rPr dirty="0"/>
              <a:t> la </a:t>
            </a:r>
            <a:r>
              <a:rPr dirty="0" err="1"/>
              <a:t>atracción</a:t>
            </a:r>
            <a:r>
              <a:rPr dirty="0"/>
              <a:t> digital. </a:t>
            </a:r>
            <a:r>
              <a:rPr dirty="0" err="1"/>
              <a:t>Necesitamos</a:t>
            </a:r>
            <a:r>
              <a:rPr dirty="0"/>
              <a:t> </a:t>
            </a:r>
            <a:r>
              <a:rPr dirty="0" err="1"/>
              <a:t>datos</a:t>
            </a:r>
            <a:r>
              <a:rPr dirty="0"/>
              <a:t> </a:t>
            </a:r>
            <a:r>
              <a:rPr dirty="0" err="1"/>
              <a:t>en</a:t>
            </a:r>
            <a:r>
              <a:rPr dirty="0"/>
              <a:t> </a:t>
            </a:r>
            <a:r>
              <a:rPr dirty="0" err="1"/>
              <a:t>edades</a:t>
            </a:r>
            <a:r>
              <a:rPr dirty="0"/>
              <a:t> </a:t>
            </a:r>
            <a:r>
              <a:rPr dirty="0" err="1"/>
              <a:t>singulares</a:t>
            </a:r>
            <a:r>
              <a:rPr dirty="0"/>
              <a:t>:</a:t>
            </a:r>
          </a:p>
        </p:txBody>
      </p:sp>
      <p:sp>
        <p:nvSpPr>
          <p:cNvPr id="4" name="Marcador de contenido 3">
            <a:extLst>
              <a:ext uri="{FF2B5EF4-FFF2-40B4-BE49-F238E27FC236}">
                <a16:creationId xmlns:a16="http://schemas.microsoft.com/office/drawing/2014/main" id="{E8B69C30-D1B2-8513-67FF-C6C79E9AEF24}"/>
              </a:ext>
            </a:extLst>
          </p:cNvPr>
          <p:cNvSpPr>
            <a:spLocks noGrp="1"/>
          </p:cNvSpPr>
          <p:nvPr>
            <p:ph sz="half" idx="2"/>
          </p:nvPr>
        </p:nvSpPr>
        <p:spPr>
          <a:xfrm>
            <a:off x="5202195" y="1825625"/>
            <a:ext cx="6746789" cy="4351338"/>
          </a:xfrm>
        </p:spPr>
        <p:txBody>
          <a:bodyPr>
            <a:normAutofit fontScale="77500" lnSpcReduction="20000"/>
          </a:bodyPr>
          <a:lstStyle/>
          <a:p>
            <a:pPr indent="0">
              <a:buNone/>
            </a:pPr>
            <a:r>
              <a:rPr lang="es-MX" dirty="0">
                <a:solidFill>
                  <a:srgbClr val="003B4F"/>
                </a:solidFill>
                <a:latin typeface="Courier"/>
              </a:rPr>
              <a:t>readxl</a:t>
            </a:r>
            <a:r>
              <a:rPr lang="es-MX" dirty="0">
                <a:solidFill>
                  <a:srgbClr val="5E5E5E"/>
                </a:solidFill>
                <a:latin typeface="Courier"/>
              </a:rPr>
              <a:t>::</a:t>
            </a:r>
            <a:r>
              <a:rPr lang="es-MX" dirty="0">
                <a:solidFill>
                  <a:srgbClr val="4758AB"/>
                </a:solidFill>
                <a:latin typeface="Courier"/>
              </a:rPr>
              <a:t>read_excel</a:t>
            </a:r>
            <a:r>
              <a:rPr lang="es-MX" dirty="0">
                <a:solidFill>
                  <a:srgbClr val="003B4F"/>
                </a:solidFill>
                <a:latin typeface="Courier"/>
              </a:rPr>
              <a:t>(</a:t>
            </a:r>
            <a:r>
              <a:rPr lang="es-MX" dirty="0">
                <a:solidFill>
                  <a:srgbClr val="20794D"/>
                </a:solidFill>
                <a:latin typeface="Courier"/>
              </a:rPr>
              <a:t>"sv1992.xlsx"</a:t>
            </a:r>
            <a:r>
              <a:rPr lang="es-MX" dirty="0">
                <a:solidFill>
                  <a:srgbClr val="003B4F"/>
                </a:solidFill>
                <a:latin typeface="Courier"/>
              </a:rPr>
              <a:t>) </a:t>
            </a:r>
            <a:r>
              <a:rPr lang="es-MX" dirty="0">
                <a:solidFill>
                  <a:srgbClr val="5E5E5E"/>
                </a:solidFill>
                <a:latin typeface="Courier"/>
              </a:rPr>
              <a:t>%&gt;%</a:t>
            </a:r>
            <a:r>
              <a:rPr lang="es-MX" dirty="0">
                <a:solidFill>
                  <a:srgbClr val="003B4F"/>
                </a:solidFill>
                <a:latin typeface="Courier"/>
              </a:rPr>
              <a:t> </a:t>
            </a:r>
            <a:br>
              <a:rPr lang="es-MX" dirty="0"/>
            </a:br>
            <a:r>
              <a:rPr lang="es-MX" dirty="0">
                <a:solidFill>
                  <a:srgbClr val="003B4F"/>
                </a:solidFill>
                <a:latin typeface="Courier"/>
              </a:rPr>
              <a:t>  </a:t>
            </a:r>
            <a:r>
              <a:rPr lang="es-MX" dirty="0">
                <a:solidFill>
                  <a:srgbClr val="4758AB"/>
                </a:solidFill>
                <a:latin typeface="Courier"/>
              </a:rPr>
              <a:t>head</a:t>
            </a:r>
            <a:r>
              <a:rPr lang="es-MX" dirty="0">
                <a:solidFill>
                  <a:srgbClr val="003B4F"/>
                </a:solidFill>
                <a:latin typeface="Courier"/>
              </a:rPr>
              <a:t>() </a:t>
            </a:r>
            <a:r>
              <a:rPr lang="es-MX" dirty="0">
                <a:solidFill>
                  <a:srgbClr val="5E5E5E"/>
                </a:solidFill>
                <a:latin typeface="Courier"/>
              </a:rPr>
              <a:t>%&gt;%</a:t>
            </a:r>
            <a:r>
              <a:rPr lang="es-MX" dirty="0">
                <a:solidFill>
                  <a:srgbClr val="003B4F"/>
                </a:solidFill>
                <a:latin typeface="Courier"/>
              </a:rPr>
              <a:t> </a:t>
            </a:r>
            <a:br>
              <a:rPr lang="es-MX" dirty="0"/>
            </a:br>
            <a:r>
              <a:rPr lang="es-MX" dirty="0">
                <a:solidFill>
                  <a:srgbClr val="003B4F"/>
                </a:solidFill>
                <a:latin typeface="Courier"/>
              </a:rPr>
              <a:t>  janitor</a:t>
            </a:r>
            <a:r>
              <a:rPr lang="es-MX" dirty="0">
                <a:solidFill>
                  <a:srgbClr val="5E5E5E"/>
                </a:solidFill>
                <a:latin typeface="Courier"/>
              </a:rPr>
              <a:t>::</a:t>
            </a:r>
            <a:r>
              <a:rPr lang="es-MX" dirty="0">
                <a:solidFill>
                  <a:srgbClr val="4758AB"/>
                </a:solidFill>
                <a:latin typeface="Courier"/>
              </a:rPr>
              <a:t>clean_names</a:t>
            </a:r>
            <a:r>
              <a:rPr lang="es-MX" dirty="0">
                <a:solidFill>
                  <a:srgbClr val="003B4F"/>
                </a:solidFill>
                <a:latin typeface="Courier"/>
              </a:rPr>
              <a:t>()</a:t>
            </a:r>
            <a:r>
              <a:rPr lang="es-MX" dirty="0">
                <a:solidFill>
                  <a:srgbClr val="5E5E5E"/>
                </a:solidFill>
                <a:latin typeface="Courier"/>
              </a:rPr>
              <a:t># datos de ipums</a:t>
            </a:r>
          </a:p>
          <a:p>
            <a:pPr indent="0">
              <a:buNone/>
            </a:pPr>
            <a:r>
              <a:rPr lang="es-MX" dirty="0">
                <a:latin typeface="Courier"/>
              </a:rPr>
              <a:t># A tibble: 6 × 4
  age    male female unknown
  &lt;chr&gt; &lt;dbl&gt;  &lt;dbl&gt;   &lt;dbl&gt;
1 0      6093   6113       0
2 1      6089   5795       0
3 2      6805   6737       0
4 3      7028   6699       0
5 4      7294   6965       0
6 5      6628   6408       0</a:t>
            </a:r>
          </a:p>
          <a:p>
            <a:endParaRPr lang="es-MX"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7374B25-8C94-FE23-651D-B190E1463E4F}"/>
              </a:ext>
            </a:extLst>
          </p:cNvPr>
          <p:cNvSpPr>
            <a:spLocks noGrp="1"/>
          </p:cNvSpPr>
          <p:nvPr>
            <p:ph type="title"/>
          </p:nvPr>
        </p:nvSpPr>
        <p:spPr/>
        <p:txBody>
          <a:bodyPr/>
          <a:lstStyle/>
          <a:p>
            <a:r>
              <a:rPr lang="es-MX" dirty="0">
                <a:latin typeface="Courier"/>
              </a:rPr>
              <a:t>{fmsb}</a:t>
            </a:r>
            <a:r>
              <a:rPr lang="es-MX" dirty="0"/>
              <a:t> (II)</a:t>
            </a:r>
          </a:p>
        </p:txBody>
      </p:sp>
      <p:sp>
        <p:nvSpPr>
          <p:cNvPr id="3" name="Marcador de contenido 2">
            <a:extLst>
              <a:ext uri="{FF2B5EF4-FFF2-40B4-BE49-F238E27FC236}">
                <a16:creationId xmlns:a16="http://schemas.microsoft.com/office/drawing/2014/main" id="{610C4566-D3C6-55D1-3E2A-B53BEDDB128E}"/>
              </a:ext>
            </a:extLst>
          </p:cNvPr>
          <p:cNvSpPr>
            <a:spLocks noGrp="1"/>
          </p:cNvSpPr>
          <p:nvPr>
            <p:ph idx="1"/>
          </p:nvPr>
        </p:nvSpPr>
        <p:spPr/>
        <p:txBody>
          <a:bodyPr/>
          <a:lstStyle/>
          <a:p>
            <a:endParaRPr lang="es-MX"/>
          </a:p>
        </p:txBody>
      </p:sp>
      <p:pic>
        <p:nvPicPr>
          <p:cNvPr id="4" name="Imagen 3">
            <a:extLst>
              <a:ext uri="{FF2B5EF4-FFF2-40B4-BE49-F238E27FC236}">
                <a16:creationId xmlns:a16="http://schemas.microsoft.com/office/drawing/2014/main" id="{AE1A1F64-3AF2-B1EA-5D1D-2526B9614BDB}"/>
              </a:ext>
            </a:extLst>
          </p:cNvPr>
          <p:cNvPicPr>
            <a:picLocks noChangeAspect="1"/>
          </p:cNvPicPr>
          <p:nvPr/>
        </p:nvPicPr>
        <p:blipFill>
          <a:blip r:embed="rId2"/>
          <a:stretch>
            <a:fillRect/>
          </a:stretch>
        </p:blipFill>
        <p:spPr>
          <a:xfrm>
            <a:off x="971477" y="1779687"/>
            <a:ext cx="11220523" cy="4443214"/>
          </a:xfrm>
          <a:prstGeom prst="rect">
            <a:avLst/>
          </a:prstGeom>
        </p:spPr>
      </p:pic>
      <p:sp>
        <p:nvSpPr>
          <p:cNvPr id="5" name="CuadroTexto 4">
            <a:extLst>
              <a:ext uri="{FF2B5EF4-FFF2-40B4-BE49-F238E27FC236}">
                <a16:creationId xmlns:a16="http://schemas.microsoft.com/office/drawing/2014/main" id="{05BC379A-813C-CAD7-7CED-1508B7A4A5FA}"/>
              </a:ext>
            </a:extLst>
          </p:cNvPr>
          <p:cNvSpPr txBox="1"/>
          <p:nvPr/>
        </p:nvSpPr>
        <p:spPr>
          <a:xfrm>
            <a:off x="7100713" y="6351059"/>
            <a:ext cx="4253087" cy="369332"/>
          </a:xfrm>
          <a:prstGeom prst="rect">
            <a:avLst/>
          </a:prstGeom>
          <a:noFill/>
        </p:spPr>
        <p:txBody>
          <a:bodyPr wrap="none" rtlCol="0">
            <a:spAutoFit/>
          </a:bodyPr>
          <a:lstStyle/>
          <a:p>
            <a:r>
              <a:rPr lang="es-MX" dirty="0">
                <a:hlinkClick r:id="rId3"/>
              </a:rPr>
              <a:t>fmsb</a:t>
            </a:r>
            <a:r>
              <a:rPr lang="ja-JP" altLang="es-MX">
                <a:hlinkClick r:id="rId3"/>
              </a:rPr>
              <a:t>パッケージマニュアル </a:t>
            </a:r>
            <a:r>
              <a:rPr lang="es-MX" altLang="ja-JP" dirty="0">
                <a:hlinkClick r:id="rId3"/>
              </a:rPr>
              <a:t>(</a:t>
            </a:r>
            <a:r>
              <a:rPr lang="es-MX" dirty="0">
                <a:hlinkClick r:id="rId3"/>
              </a:rPr>
              <a:t>sip21c.org)</a:t>
            </a:r>
            <a:endParaRPr lang="es-MX" dirty="0"/>
          </a:p>
        </p:txBody>
      </p:sp>
    </p:spTree>
    <p:extLst>
      <p:ext uri="{BB962C8B-B14F-4D97-AF65-F5344CB8AC3E}">
        <p14:creationId xmlns:p14="http://schemas.microsoft.com/office/powerpoint/2010/main" val="12717768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a:latin typeface="Courier"/>
              </a:rPr>
              <a:t>{fmsb}</a:t>
            </a:r>
            <a:r>
              <a:t> (III)</a:t>
            </a:r>
          </a:p>
        </p:txBody>
      </p:sp>
      <p:sp>
        <p:nvSpPr>
          <p:cNvPr id="3" name="Content Placeholder 2"/>
          <p:cNvSpPr>
            <a:spLocks noGrp="1"/>
          </p:cNvSpPr>
          <p:nvPr>
            <p:ph idx="1"/>
          </p:nvPr>
        </p:nvSpPr>
        <p:spPr/>
        <p:txBody>
          <a:bodyPr>
            <a:normAutofit fontScale="85000" lnSpcReduction="20000"/>
          </a:bodyPr>
          <a:lstStyle/>
          <a:p>
            <a:pPr indent="0">
              <a:buNone/>
            </a:pPr>
            <a:r>
              <a:rPr>
                <a:solidFill>
                  <a:srgbClr val="4758AB"/>
                </a:solidFill>
                <a:latin typeface="Courier"/>
              </a:rPr>
              <a:t>library</a:t>
            </a:r>
            <a:r>
              <a:rPr>
                <a:solidFill>
                  <a:srgbClr val="003B4F"/>
                </a:solidFill>
                <a:latin typeface="Courier"/>
              </a:rPr>
              <a:t>(fmsb)</a:t>
            </a:r>
            <a:br/>
            <a:br/>
            <a:r>
              <a:rPr>
                <a:solidFill>
                  <a:srgbClr val="003B4F"/>
                </a:solidFill>
                <a:latin typeface="Courier"/>
              </a:rPr>
              <a:t>sv1992 </a:t>
            </a:r>
            <a:r>
              <a:rPr>
                <a:solidFill>
                  <a:srgbClr val="5E5E5E"/>
                </a:solidFill>
                <a:latin typeface="Courier"/>
              </a:rPr>
              <a:t>%&gt;%</a:t>
            </a:r>
            <a:br/>
            <a:r>
              <a:rPr>
                <a:solidFill>
                  <a:srgbClr val="003B4F"/>
                </a:solidFill>
                <a:latin typeface="Courier"/>
              </a:rPr>
              <a:t>  </a:t>
            </a:r>
            <a:r>
              <a:rPr>
                <a:solidFill>
                  <a:srgbClr val="4758AB"/>
                </a:solidFill>
                <a:latin typeface="Courier"/>
              </a:rPr>
              <a:t>filter</a:t>
            </a:r>
            <a:r>
              <a:rPr>
                <a:solidFill>
                  <a:srgbClr val="003B4F"/>
                </a:solidFill>
                <a:latin typeface="Courier"/>
              </a:rPr>
              <a:t>(</a:t>
            </a:r>
            <a:r>
              <a:rPr>
                <a:solidFill>
                  <a:srgbClr val="5E5E5E"/>
                </a:solidFill>
                <a:latin typeface="Courier"/>
              </a:rPr>
              <a:t>!</a:t>
            </a:r>
            <a:r>
              <a:rPr>
                <a:solidFill>
                  <a:srgbClr val="003B4F"/>
                </a:solidFill>
                <a:latin typeface="Courier"/>
              </a:rPr>
              <a:t>age</a:t>
            </a:r>
            <a:r>
              <a:rPr>
                <a:solidFill>
                  <a:srgbClr val="5E5E5E"/>
                </a:solidFill>
                <a:latin typeface="Courier"/>
              </a:rPr>
              <a:t>&gt;</a:t>
            </a:r>
            <a:r>
              <a:rPr>
                <a:solidFill>
                  <a:srgbClr val="AD0000"/>
                </a:solidFill>
                <a:latin typeface="Courier"/>
              </a:rPr>
              <a:t>64</a:t>
            </a:r>
            <a:r>
              <a:rPr>
                <a:solidFill>
                  <a:srgbClr val="003B4F"/>
                </a:solidFill>
                <a:latin typeface="Courier"/>
              </a:rPr>
              <a:t>) </a:t>
            </a:r>
            <a:r>
              <a:rPr>
                <a:solidFill>
                  <a:srgbClr val="5E5E5E"/>
                </a:solidFill>
                <a:latin typeface="Courier"/>
              </a:rPr>
              <a:t>%&gt;%</a:t>
            </a:r>
            <a:r>
              <a:rPr>
                <a:solidFill>
                  <a:srgbClr val="003B4F"/>
                </a:solidFill>
                <a:latin typeface="Courier"/>
              </a:rPr>
              <a:t> </a:t>
            </a:r>
            <a:br/>
            <a:r>
              <a:rPr>
                <a:solidFill>
                  <a:srgbClr val="003B4F"/>
                </a:solidFill>
                <a:latin typeface="Courier"/>
              </a:rPr>
              <a:t>  </a:t>
            </a:r>
            <a:r>
              <a:rPr>
                <a:solidFill>
                  <a:srgbClr val="4758AB"/>
                </a:solidFill>
                <a:latin typeface="Courier"/>
              </a:rPr>
              <a:t>count</a:t>
            </a:r>
            <a:r>
              <a:rPr>
                <a:solidFill>
                  <a:srgbClr val="003B4F"/>
                </a:solidFill>
                <a:latin typeface="Courier"/>
              </a:rPr>
              <a:t>(age, </a:t>
            </a:r>
            <a:r>
              <a:rPr>
                <a:solidFill>
                  <a:srgbClr val="657422"/>
                </a:solidFill>
                <a:latin typeface="Courier"/>
              </a:rPr>
              <a:t>wt=</a:t>
            </a:r>
            <a:r>
              <a:rPr>
                <a:solidFill>
                  <a:srgbClr val="003B4F"/>
                </a:solidFill>
                <a:latin typeface="Courier"/>
              </a:rPr>
              <a:t>male) </a:t>
            </a:r>
            <a:r>
              <a:rPr>
                <a:solidFill>
                  <a:srgbClr val="5E5E5E"/>
                </a:solidFill>
                <a:latin typeface="Courier"/>
              </a:rPr>
              <a:t>%&gt;%</a:t>
            </a:r>
            <a:r>
              <a:rPr>
                <a:solidFill>
                  <a:srgbClr val="003B4F"/>
                </a:solidFill>
                <a:latin typeface="Courier"/>
              </a:rPr>
              <a:t> </a:t>
            </a:r>
            <a:br/>
            <a:r>
              <a:rPr>
                <a:solidFill>
                  <a:srgbClr val="003B4F"/>
                </a:solidFill>
                <a:latin typeface="Courier"/>
              </a:rPr>
              <a:t>  </a:t>
            </a:r>
            <a:r>
              <a:rPr>
                <a:solidFill>
                  <a:srgbClr val="4758AB"/>
                </a:solidFill>
                <a:latin typeface="Courier"/>
              </a:rPr>
              <a:t>with</a:t>
            </a:r>
            <a:r>
              <a:rPr>
                <a:solidFill>
                  <a:srgbClr val="003B4F"/>
                </a:solidFill>
                <a:latin typeface="Courier"/>
              </a:rPr>
              <a:t>(</a:t>
            </a:r>
            <a:br/>
            <a:r>
              <a:rPr>
                <a:solidFill>
                  <a:srgbClr val="003B4F"/>
                </a:solidFill>
                <a:latin typeface="Courier"/>
              </a:rPr>
              <a:t>    </a:t>
            </a:r>
            <a:r>
              <a:rPr>
                <a:solidFill>
                  <a:srgbClr val="4758AB"/>
                </a:solidFill>
                <a:latin typeface="Courier"/>
              </a:rPr>
              <a:t>WhipplesIndex</a:t>
            </a:r>
            <a:r>
              <a:rPr>
                <a:solidFill>
                  <a:srgbClr val="003B4F"/>
                </a:solidFill>
                <a:latin typeface="Courier"/>
              </a:rPr>
              <a:t>(n)</a:t>
            </a:r>
            <a:br/>
            <a:r>
              <a:rPr>
                <a:solidFill>
                  <a:srgbClr val="003B4F"/>
                </a:solidFill>
                <a:latin typeface="Courier"/>
              </a:rPr>
              <a:t>    )</a:t>
            </a:r>
          </a:p>
          <a:p>
            <a:pPr indent="0">
              <a:buNone/>
            </a:pPr>
            <a:r>
              <a:rPr>
                <a:latin typeface="Courier"/>
              </a:rPr>
              <a:t>$WI
[1] 127.154
$JUDGE
[1] "rough"</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a:latin typeface="Courier"/>
              </a:rPr>
              <a:t>{demography}</a:t>
            </a:r>
          </a:p>
        </p:txBody>
      </p:sp>
      <p:sp>
        <p:nvSpPr>
          <p:cNvPr id="5" name="Marcador de contenido 4">
            <a:extLst>
              <a:ext uri="{FF2B5EF4-FFF2-40B4-BE49-F238E27FC236}">
                <a16:creationId xmlns:a16="http://schemas.microsoft.com/office/drawing/2014/main" id="{56EC111A-6EC8-2A93-C28C-FA2404E320ED}"/>
              </a:ext>
            </a:extLst>
          </p:cNvPr>
          <p:cNvSpPr>
            <a:spLocks noGrp="1"/>
          </p:cNvSpPr>
          <p:nvPr>
            <p:ph sz="half" idx="1"/>
          </p:nvPr>
        </p:nvSpPr>
        <p:spPr/>
        <p:txBody>
          <a:bodyPr/>
          <a:lstStyle/>
          <a:p>
            <a:endParaRPr lang="es-MX"/>
          </a:p>
        </p:txBody>
      </p:sp>
      <p:sp>
        <p:nvSpPr>
          <p:cNvPr id="6" name="Marcador de contenido 5">
            <a:extLst>
              <a:ext uri="{FF2B5EF4-FFF2-40B4-BE49-F238E27FC236}">
                <a16:creationId xmlns:a16="http://schemas.microsoft.com/office/drawing/2014/main" id="{13D090A4-09E7-E944-A55E-BBFB07CB75C2}"/>
              </a:ext>
            </a:extLst>
          </p:cNvPr>
          <p:cNvSpPr>
            <a:spLocks noGrp="1"/>
          </p:cNvSpPr>
          <p:nvPr>
            <p:ph sz="half" idx="2"/>
          </p:nvPr>
        </p:nvSpPr>
        <p:spPr/>
        <p:txBody>
          <a:bodyPr/>
          <a:lstStyle/>
          <a:p>
            <a:endParaRPr lang="es-MX" dirty="0"/>
          </a:p>
          <a:p>
            <a:endParaRPr lang="es-MX" dirty="0"/>
          </a:p>
          <a:p>
            <a:r>
              <a:rPr lang="es-MX" dirty="0"/>
              <a:t>Lo más complicado es pasar nuestros datos al formato del Human Mortality Database.</a:t>
            </a:r>
          </a:p>
        </p:txBody>
      </p:sp>
      <p:pic>
        <p:nvPicPr>
          <p:cNvPr id="3" name="Imagen 2">
            <a:extLst>
              <a:ext uri="{FF2B5EF4-FFF2-40B4-BE49-F238E27FC236}">
                <a16:creationId xmlns:a16="http://schemas.microsoft.com/office/drawing/2014/main" id="{65698141-0FF9-02A7-3C92-7BE65C1426CB}"/>
              </a:ext>
            </a:extLst>
          </p:cNvPr>
          <p:cNvPicPr>
            <a:picLocks noChangeAspect="1"/>
          </p:cNvPicPr>
          <p:nvPr/>
        </p:nvPicPr>
        <p:blipFill>
          <a:blip r:embed="rId2"/>
          <a:stretch>
            <a:fillRect/>
          </a:stretch>
        </p:blipFill>
        <p:spPr>
          <a:xfrm>
            <a:off x="481688" y="1483319"/>
            <a:ext cx="5446305" cy="5273040"/>
          </a:xfrm>
          <a:prstGeom prst="rect">
            <a:avLst/>
          </a:prstGeom>
        </p:spPr>
      </p:pic>
      <p:pic>
        <p:nvPicPr>
          <p:cNvPr id="4" name="Imagen 3">
            <a:extLst>
              <a:ext uri="{FF2B5EF4-FFF2-40B4-BE49-F238E27FC236}">
                <a16:creationId xmlns:a16="http://schemas.microsoft.com/office/drawing/2014/main" id="{93E3E957-7911-CDBB-232B-A5363758CC44}"/>
              </a:ext>
            </a:extLst>
          </p:cNvPr>
          <p:cNvPicPr>
            <a:picLocks noChangeAspect="1"/>
          </p:cNvPicPr>
          <p:nvPr/>
        </p:nvPicPr>
        <p:blipFill>
          <a:blip r:embed="rId3"/>
          <a:stretch>
            <a:fillRect/>
          </a:stretch>
        </p:blipFill>
        <p:spPr>
          <a:xfrm>
            <a:off x="6246153" y="165102"/>
            <a:ext cx="5615294" cy="1725607"/>
          </a:xfrm>
          <a:prstGeom prst="rect">
            <a:avLst/>
          </a:prstGeom>
        </p:spPr>
      </p:pic>
      <p:sp>
        <p:nvSpPr>
          <p:cNvPr id="8" name="CuadroTexto 7">
            <a:extLst>
              <a:ext uri="{FF2B5EF4-FFF2-40B4-BE49-F238E27FC236}">
                <a16:creationId xmlns:a16="http://schemas.microsoft.com/office/drawing/2014/main" id="{FCED52BA-4AE4-28F1-4AB0-B60914C39C00}"/>
              </a:ext>
            </a:extLst>
          </p:cNvPr>
          <p:cNvSpPr txBox="1"/>
          <p:nvPr/>
        </p:nvSpPr>
        <p:spPr>
          <a:xfrm>
            <a:off x="6519040" y="5846544"/>
            <a:ext cx="5069521" cy="646331"/>
          </a:xfrm>
          <a:prstGeom prst="rect">
            <a:avLst/>
          </a:prstGeom>
          <a:noFill/>
        </p:spPr>
        <p:txBody>
          <a:bodyPr wrap="square">
            <a:spAutoFit/>
          </a:bodyPr>
          <a:lstStyle/>
          <a:p>
            <a:r>
              <a:rPr lang="es-MX" dirty="0">
                <a:hlinkClick r:id="rId4"/>
              </a:rPr>
              <a:t>Práctica 13. Aplicaciones relacionadas a la demografía (IV) (aniuxa.github.io)</a:t>
            </a:r>
            <a:endParaRPr lang="es-MX"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16878" y="629266"/>
            <a:ext cx="6422849" cy="1676603"/>
          </a:xfrm>
        </p:spPr>
        <p:txBody>
          <a:bodyPr>
            <a:normAutofit/>
          </a:bodyPr>
          <a:lstStyle/>
          <a:p>
            <a:r>
              <a:rPr lang="es-MX">
                <a:latin typeface="Courier"/>
              </a:rPr>
              <a:t>{DemoTools}</a:t>
            </a:r>
            <a:r>
              <a:rPr lang="es-MX"/>
              <a:t> (I)</a:t>
            </a:r>
          </a:p>
        </p:txBody>
      </p:sp>
      <p:sp>
        <p:nvSpPr>
          <p:cNvPr id="18" name="Rectangle 17">
            <a:extLst>
              <a:ext uri="{FF2B5EF4-FFF2-40B4-BE49-F238E27FC236}">
                <a16:creationId xmlns:a16="http://schemas.microsoft.com/office/drawing/2014/main" id="{C95B82D5-A8BB-45BF-BED8-C7B2068921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36008" cy="6858000"/>
          </a:xfrm>
          <a:prstGeom prst="rect">
            <a:avLst/>
          </a:prstGeom>
          <a:solidFill>
            <a:srgbClr val="1D5A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ed Rectangle 9">
            <a:extLst>
              <a:ext uri="{FF2B5EF4-FFF2-40B4-BE49-F238E27FC236}">
                <a16:creationId xmlns:a16="http://schemas.microsoft.com/office/drawing/2014/main" id="{296C61EC-FBF4-4216-BE67-6C864D30A0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632" y="484632"/>
            <a:ext cx="3666744"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a:extLst>
              <a:ext uri="{FF2B5EF4-FFF2-40B4-BE49-F238E27FC236}">
                <a16:creationId xmlns:a16="http://schemas.microsoft.com/office/drawing/2014/main" id="{49042990-1D92-5232-85BF-3BAE12904C70}"/>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243231" y="803049"/>
            <a:ext cx="2149546" cy="2470743"/>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n 4">
            <a:extLst>
              <a:ext uri="{FF2B5EF4-FFF2-40B4-BE49-F238E27FC236}">
                <a16:creationId xmlns:a16="http://schemas.microsoft.com/office/drawing/2014/main" id="{FA5E027A-6C30-BC25-D3EF-8CE4B91841AE}"/>
              </a:ext>
            </a:extLst>
          </p:cNvPr>
          <p:cNvPicPr>
            <a:picLocks noChangeAspect="1"/>
          </p:cNvPicPr>
          <p:nvPr/>
        </p:nvPicPr>
        <p:blipFill>
          <a:blip r:embed="rId3"/>
          <a:stretch>
            <a:fillRect/>
          </a:stretch>
        </p:blipFill>
        <p:spPr>
          <a:xfrm>
            <a:off x="519211" y="4426287"/>
            <a:ext cx="3597586" cy="998329"/>
          </a:xfrm>
          <a:prstGeom prst="rect">
            <a:avLst/>
          </a:prstGeom>
          <a:effectLst/>
        </p:spPr>
      </p:pic>
      <p:sp>
        <p:nvSpPr>
          <p:cNvPr id="3" name="Content Placeholder 2"/>
          <p:cNvSpPr>
            <a:spLocks noGrp="1"/>
          </p:cNvSpPr>
          <p:nvPr>
            <p:ph idx="1"/>
          </p:nvPr>
        </p:nvSpPr>
        <p:spPr>
          <a:xfrm>
            <a:off x="5116880" y="2438400"/>
            <a:ext cx="6770320" cy="3785419"/>
          </a:xfrm>
        </p:spPr>
        <p:txBody>
          <a:bodyPr>
            <a:normAutofit/>
          </a:bodyPr>
          <a:lstStyle/>
          <a:p>
            <a:r>
              <a:rPr lang="es-MX" sz="1700" dirty="0"/>
              <a:t>Es quizás el paquete más completo. Todavía no está en CRAN. Así que su instalación se debe hacer desde su versión en desarrollo y además intalar Stan</a:t>
            </a:r>
          </a:p>
          <a:p>
            <a:pPr marL="0" indent="0">
              <a:buNone/>
            </a:pPr>
            <a:endParaRPr lang="es-MX" sz="1700" dirty="0"/>
          </a:p>
          <a:p>
            <a:pPr indent="0">
              <a:buNone/>
            </a:pPr>
            <a:r>
              <a:rPr lang="es-MX" sz="1700" dirty="0">
                <a:latin typeface="Courier"/>
              </a:rPr>
              <a:t>install.packages("rstan",</a:t>
            </a:r>
            <a:br>
              <a:rPr lang="es-MX" sz="1700" dirty="0">
                <a:latin typeface="Courier"/>
              </a:rPr>
            </a:br>
            <a:r>
              <a:rPr lang="es-MX" sz="1700" dirty="0">
                <a:latin typeface="Courier"/>
              </a:rPr>
              <a:t>	repos =c("https://mc-stan.org/r-packages/",</a:t>
            </a:r>
            <a:br>
              <a:rPr lang="es-MX" sz="1700" dirty="0">
                <a:latin typeface="Courier"/>
              </a:rPr>
            </a:br>
            <a:r>
              <a:rPr lang="es-MX" sz="1700" dirty="0">
                <a:latin typeface="Courier"/>
              </a:rPr>
              <a:t> 	getOption("repos")))</a:t>
            </a:r>
          </a:p>
          <a:p>
            <a:pPr indent="0">
              <a:buNone/>
            </a:pPr>
            <a:br>
              <a:rPr lang="es-MX" sz="1700" dirty="0"/>
            </a:br>
            <a:r>
              <a:rPr lang="es-MX" sz="1700" dirty="0">
                <a:latin typeface="Courier"/>
              </a:rPr>
              <a:t>remotes::install_github("timriffe/DemoTools")</a:t>
            </a:r>
            <a:br>
              <a:rPr lang="es-MX" sz="1700" dirty="0"/>
            </a:br>
            <a:endParaRPr lang="es-MX" sz="1700" dirty="0"/>
          </a:p>
          <a:p>
            <a:pPr indent="0">
              <a:buNone/>
            </a:pPr>
            <a:r>
              <a:rPr lang="es-MX" sz="1700" dirty="0">
                <a:latin typeface="Courier"/>
              </a:rPr>
              <a:t>library(DemoTools)</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a:latin typeface="Courier"/>
              </a:rPr>
              <a:t>{DemoTools}</a:t>
            </a:r>
            <a:r>
              <a:t> (II)</a:t>
            </a:r>
          </a:p>
        </p:txBody>
      </p:sp>
      <p:sp>
        <p:nvSpPr>
          <p:cNvPr id="3" name="Content Placeholder 2"/>
          <p:cNvSpPr>
            <a:spLocks noGrp="1"/>
          </p:cNvSpPr>
          <p:nvPr>
            <p:ph idx="1"/>
          </p:nvPr>
        </p:nvSpPr>
        <p:spPr/>
        <p:txBody>
          <a:bodyPr>
            <a:normAutofit fontScale="70000" lnSpcReduction="20000"/>
          </a:bodyPr>
          <a:lstStyle/>
          <a:p>
            <a:pPr marL="0" indent="0">
              <a:spcBef>
                <a:spcPts val="4000"/>
              </a:spcBef>
              <a:buNone/>
            </a:pPr>
            <a:r>
              <a:rPr b="1"/>
              <a:t>Índices de atraccción</a:t>
            </a:r>
          </a:p>
          <a:p>
            <a:pPr indent="0">
              <a:buNone/>
            </a:pPr>
            <a:r>
              <a:rPr i="1">
                <a:solidFill>
                  <a:srgbClr val="5E5E5E"/>
                </a:solidFill>
                <a:latin typeface="Courier"/>
              </a:rPr>
              <a:t>### Whipple</a:t>
            </a:r>
            <a:br/>
            <a:br/>
            <a:r>
              <a:rPr>
                <a:solidFill>
                  <a:srgbClr val="4758AB"/>
                </a:solidFill>
                <a:latin typeface="Courier"/>
              </a:rPr>
              <a:t>check_heaping_whipple</a:t>
            </a:r>
            <a:r>
              <a:rPr>
                <a:solidFill>
                  <a:srgbClr val="003B4F"/>
                </a:solidFill>
                <a:latin typeface="Courier"/>
              </a:rPr>
              <a:t>(</a:t>
            </a:r>
            <a:r>
              <a:rPr>
                <a:solidFill>
                  <a:srgbClr val="657422"/>
                </a:solidFill>
                <a:latin typeface="Courier"/>
              </a:rPr>
              <a:t>Value=</a:t>
            </a:r>
            <a:r>
              <a:rPr>
                <a:solidFill>
                  <a:srgbClr val="003B4F"/>
                </a:solidFill>
                <a:latin typeface="Courier"/>
              </a:rPr>
              <a:t>sv1992</a:t>
            </a:r>
            <a:r>
              <a:rPr>
                <a:solidFill>
                  <a:srgbClr val="5E5E5E"/>
                </a:solidFill>
                <a:latin typeface="Courier"/>
              </a:rPr>
              <a:t>$</a:t>
            </a:r>
            <a:r>
              <a:rPr>
                <a:solidFill>
                  <a:srgbClr val="003B4F"/>
                </a:solidFill>
                <a:latin typeface="Courier"/>
              </a:rPr>
              <a:t>male,</a:t>
            </a:r>
            <a:br/>
            <a:r>
              <a:rPr>
                <a:solidFill>
                  <a:srgbClr val="003B4F"/>
                </a:solidFill>
                <a:latin typeface="Courier"/>
              </a:rPr>
              <a:t>                      </a:t>
            </a:r>
            <a:r>
              <a:rPr>
                <a:solidFill>
                  <a:srgbClr val="657422"/>
                </a:solidFill>
                <a:latin typeface="Courier"/>
              </a:rPr>
              <a:t>Age=</a:t>
            </a:r>
            <a:r>
              <a:rPr>
                <a:solidFill>
                  <a:srgbClr val="003B4F"/>
                </a:solidFill>
                <a:latin typeface="Courier"/>
              </a:rPr>
              <a:t> sv1992</a:t>
            </a:r>
            <a:r>
              <a:rPr>
                <a:solidFill>
                  <a:srgbClr val="5E5E5E"/>
                </a:solidFill>
                <a:latin typeface="Courier"/>
              </a:rPr>
              <a:t>$</a:t>
            </a:r>
            <a:r>
              <a:rPr>
                <a:solidFill>
                  <a:srgbClr val="003B4F"/>
                </a:solidFill>
                <a:latin typeface="Courier"/>
              </a:rPr>
              <a:t>age, </a:t>
            </a:r>
            <a:br/>
            <a:r>
              <a:rPr>
                <a:solidFill>
                  <a:srgbClr val="003B4F"/>
                </a:solidFill>
                <a:latin typeface="Courier"/>
              </a:rPr>
              <a:t>                      </a:t>
            </a:r>
            <a:r>
              <a:rPr>
                <a:solidFill>
                  <a:srgbClr val="657422"/>
                </a:solidFill>
                <a:latin typeface="Courier"/>
              </a:rPr>
              <a:t>ageMin =</a:t>
            </a:r>
            <a:r>
              <a:rPr>
                <a:solidFill>
                  <a:srgbClr val="003B4F"/>
                </a:solidFill>
                <a:latin typeface="Courier"/>
              </a:rPr>
              <a:t> </a:t>
            </a:r>
            <a:r>
              <a:rPr>
                <a:solidFill>
                  <a:srgbClr val="AD0000"/>
                </a:solidFill>
                <a:latin typeface="Courier"/>
              </a:rPr>
              <a:t>25</a:t>
            </a:r>
            <a:r>
              <a:rPr>
                <a:solidFill>
                  <a:srgbClr val="003B4F"/>
                </a:solidFill>
                <a:latin typeface="Courier"/>
              </a:rPr>
              <a:t>, </a:t>
            </a:r>
            <a:br/>
            <a:r>
              <a:rPr>
                <a:solidFill>
                  <a:srgbClr val="003B4F"/>
                </a:solidFill>
                <a:latin typeface="Courier"/>
              </a:rPr>
              <a:t>                      </a:t>
            </a:r>
            <a:r>
              <a:rPr>
                <a:solidFill>
                  <a:srgbClr val="657422"/>
                </a:solidFill>
                <a:latin typeface="Courier"/>
              </a:rPr>
              <a:t>ageMax =</a:t>
            </a:r>
            <a:r>
              <a:rPr>
                <a:solidFill>
                  <a:srgbClr val="003B4F"/>
                </a:solidFill>
                <a:latin typeface="Courier"/>
              </a:rPr>
              <a:t> </a:t>
            </a:r>
            <a:r>
              <a:rPr>
                <a:solidFill>
                  <a:srgbClr val="AD0000"/>
                </a:solidFill>
                <a:latin typeface="Courier"/>
              </a:rPr>
              <a:t>60</a:t>
            </a:r>
            <a:r>
              <a:rPr>
                <a:solidFill>
                  <a:srgbClr val="003B4F"/>
                </a:solidFill>
                <a:latin typeface="Courier"/>
              </a:rPr>
              <a:t>, </a:t>
            </a:r>
            <a:br/>
            <a:r>
              <a:rPr>
                <a:solidFill>
                  <a:srgbClr val="003B4F"/>
                </a:solidFill>
                <a:latin typeface="Courier"/>
              </a:rPr>
              <a:t>                      </a:t>
            </a:r>
            <a:r>
              <a:rPr>
                <a:solidFill>
                  <a:srgbClr val="657422"/>
                </a:solidFill>
                <a:latin typeface="Courier"/>
              </a:rPr>
              <a:t>digit =</a:t>
            </a:r>
            <a:r>
              <a:rPr>
                <a:solidFill>
                  <a:srgbClr val="003B4F"/>
                </a:solidFill>
                <a:latin typeface="Courier"/>
              </a:rPr>
              <a:t> </a:t>
            </a:r>
            <a:r>
              <a:rPr>
                <a:solidFill>
                  <a:srgbClr val="4758AB"/>
                </a:solidFill>
                <a:latin typeface="Courier"/>
              </a:rPr>
              <a:t>c</a:t>
            </a:r>
            <a:r>
              <a:rPr>
                <a:solidFill>
                  <a:srgbClr val="003B4F"/>
                </a:solidFill>
                <a:latin typeface="Courier"/>
              </a:rPr>
              <a:t>(</a:t>
            </a:r>
            <a:r>
              <a:rPr>
                <a:solidFill>
                  <a:srgbClr val="AD0000"/>
                </a:solidFill>
                <a:latin typeface="Courier"/>
              </a:rPr>
              <a:t>0</a:t>
            </a:r>
            <a:r>
              <a:rPr>
                <a:solidFill>
                  <a:srgbClr val="003B4F"/>
                </a:solidFill>
                <a:latin typeface="Courier"/>
              </a:rPr>
              <a:t>, </a:t>
            </a:r>
            <a:r>
              <a:rPr>
                <a:solidFill>
                  <a:srgbClr val="AD0000"/>
                </a:solidFill>
                <a:latin typeface="Courier"/>
              </a:rPr>
              <a:t>5</a:t>
            </a:r>
            <a:r>
              <a:rPr>
                <a:solidFill>
                  <a:srgbClr val="003B4F"/>
                </a:solidFill>
                <a:latin typeface="Courier"/>
              </a:rPr>
              <a:t>))</a:t>
            </a:r>
          </a:p>
          <a:p>
            <a:pPr indent="0">
              <a:buNone/>
            </a:pPr>
            <a:r>
              <a:rPr>
                <a:latin typeface="Courier"/>
              </a:rPr>
              <a:t>[1] 1.27154</a:t>
            </a:r>
          </a:p>
          <a:p>
            <a:pPr indent="0">
              <a:buNone/>
            </a:pPr>
            <a:r>
              <a:rPr i="1">
                <a:solidFill>
                  <a:srgbClr val="5E5E5E"/>
                </a:solidFill>
                <a:latin typeface="Courier"/>
              </a:rPr>
              <a:t>### Noumbissi </a:t>
            </a:r>
            <a:br/>
            <a:br/>
            <a:r>
              <a:rPr>
                <a:solidFill>
                  <a:srgbClr val="4758AB"/>
                </a:solidFill>
                <a:latin typeface="Courier"/>
              </a:rPr>
              <a:t>check_heaping_noumbissi</a:t>
            </a:r>
            <a:r>
              <a:rPr>
                <a:solidFill>
                  <a:srgbClr val="003B4F"/>
                </a:solidFill>
                <a:latin typeface="Courier"/>
              </a:rPr>
              <a:t>(sv1992</a:t>
            </a:r>
            <a:r>
              <a:rPr>
                <a:solidFill>
                  <a:srgbClr val="5E5E5E"/>
                </a:solidFill>
                <a:latin typeface="Courier"/>
              </a:rPr>
              <a:t>$</a:t>
            </a:r>
            <a:r>
              <a:rPr>
                <a:solidFill>
                  <a:srgbClr val="003B4F"/>
                </a:solidFill>
                <a:latin typeface="Courier"/>
              </a:rPr>
              <a:t>male, </a:t>
            </a:r>
            <a:br/>
            <a:r>
              <a:rPr>
                <a:solidFill>
                  <a:srgbClr val="003B4F"/>
                </a:solidFill>
                <a:latin typeface="Courier"/>
              </a:rPr>
              <a:t>                        </a:t>
            </a:r>
            <a:r>
              <a:rPr>
                <a:solidFill>
                  <a:srgbClr val="657422"/>
                </a:solidFill>
                <a:latin typeface="Courier"/>
              </a:rPr>
              <a:t>Age=</a:t>
            </a:r>
            <a:r>
              <a:rPr>
                <a:solidFill>
                  <a:srgbClr val="003B4F"/>
                </a:solidFill>
                <a:latin typeface="Courier"/>
              </a:rPr>
              <a:t>sv1992</a:t>
            </a:r>
            <a:r>
              <a:rPr>
                <a:solidFill>
                  <a:srgbClr val="5E5E5E"/>
                </a:solidFill>
                <a:latin typeface="Courier"/>
              </a:rPr>
              <a:t>$</a:t>
            </a:r>
            <a:r>
              <a:rPr>
                <a:solidFill>
                  <a:srgbClr val="003B4F"/>
                </a:solidFill>
                <a:latin typeface="Courier"/>
              </a:rPr>
              <a:t>age, </a:t>
            </a:r>
            <a:br/>
            <a:r>
              <a:rPr>
                <a:solidFill>
                  <a:srgbClr val="003B4F"/>
                </a:solidFill>
                <a:latin typeface="Courier"/>
              </a:rPr>
              <a:t>                        </a:t>
            </a:r>
            <a:r>
              <a:rPr>
                <a:solidFill>
                  <a:srgbClr val="657422"/>
                </a:solidFill>
                <a:latin typeface="Courier"/>
              </a:rPr>
              <a:t>ageMin =</a:t>
            </a:r>
            <a:r>
              <a:rPr>
                <a:solidFill>
                  <a:srgbClr val="003B4F"/>
                </a:solidFill>
                <a:latin typeface="Courier"/>
              </a:rPr>
              <a:t> </a:t>
            </a:r>
            <a:r>
              <a:rPr>
                <a:solidFill>
                  <a:srgbClr val="AD0000"/>
                </a:solidFill>
                <a:latin typeface="Courier"/>
              </a:rPr>
              <a:t>30</a:t>
            </a:r>
            <a:r>
              <a:rPr>
                <a:solidFill>
                  <a:srgbClr val="003B4F"/>
                </a:solidFill>
                <a:latin typeface="Courier"/>
              </a:rPr>
              <a:t>, </a:t>
            </a:r>
            <a:br/>
            <a:r>
              <a:rPr>
                <a:solidFill>
                  <a:srgbClr val="003B4F"/>
                </a:solidFill>
                <a:latin typeface="Courier"/>
              </a:rPr>
              <a:t>                        </a:t>
            </a:r>
            <a:r>
              <a:rPr>
                <a:solidFill>
                  <a:srgbClr val="657422"/>
                </a:solidFill>
                <a:latin typeface="Courier"/>
              </a:rPr>
              <a:t>ageMax =</a:t>
            </a:r>
            <a:r>
              <a:rPr>
                <a:solidFill>
                  <a:srgbClr val="003B4F"/>
                </a:solidFill>
                <a:latin typeface="Courier"/>
              </a:rPr>
              <a:t> </a:t>
            </a:r>
            <a:r>
              <a:rPr>
                <a:solidFill>
                  <a:srgbClr val="AD0000"/>
                </a:solidFill>
                <a:latin typeface="Courier"/>
              </a:rPr>
              <a:t>60</a:t>
            </a:r>
            <a:r>
              <a:rPr>
                <a:solidFill>
                  <a:srgbClr val="003B4F"/>
                </a:solidFill>
                <a:latin typeface="Courier"/>
              </a:rPr>
              <a:t>,</a:t>
            </a:r>
            <a:br/>
            <a:r>
              <a:rPr>
                <a:solidFill>
                  <a:srgbClr val="003B4F"/>
                </a:solidFill>
                <a:latin typeface="Courier"/>
              </a:rPr>
              <a:t>                        </a:t>
            </a:r>
            <a:r>
              <a:rPr>
                <a:solidFill>
                  <a:srgbClr val="657422"/>
                </a:solidFill>
                <a:latin typeface="Courier"/>
              </a:rPr>
              <a:t>digit =</a:t>
            </a:r>
            <a:r>
              <a:rPr>
                <a:solidFill>
                  <a:srgbClr val="003B4F"/>
                </a:solidFill>
                <a:latin typeface="Courier"/>
              </a:rPr>
              <a:t> </a:t>
            </a:r>
            <a:r>
              <a:rPr>
                <a:solidFill>
                  <a:srgbClr val="AD0000"/>
                </a:solidFill>
                <a:latin typeface="Courier"/>
              </a:rPr>
              <a:t>0</a:t>
            </a:r>
            <a:r>
              <a:rPr>
                <a:solidFill>
                  <a:srgbClr val="003B4F"/>
                </a:solidFill>
                <a:latin typeface="Courier"/>
              </a:rPr>
              <a:t>)</a:t>
            </a:r>
          </a:p>
          <a:p>
            <a:pPr indent="0">
              <a:buNone/>
            </a:pPr>
            <a:r>
              <a:rPr>
                <a:latin typeface="Courier"/>
              </a:rPr>
              <a:t>[1] 1.411808</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a:latin typeface="Courier"/>
              </a:rPr>
              <a:t>{DemoTools}</a:t>
            </a:r>
            <a:r>
              <a:t> (III)</a:t>
            </a:r>
          </a:p>
        </p:txBody>
      </p:sp>
      <p:sp>
        <p:nvSpPr>
          <p:cNvPr id="3" name="Content Placeholder 2"/>
          <p:cNvSpPr>
            <a:spLocks noGrp="1"/>
          </p:cNvSpPr>
          <p:nvPr>
            <p:ph idx="1"/>
          </p:nvPr>
        </p:nvSpPr>
        <p:spPr/>
        <p:txBody>
          <a:bodyPr/>
          <a:lstStyle/>
          <a:p>
            <a:pPr marL="0" indent="0">
              <a:spcBef>
                <a:spcPts val="4000"/>
              </a:spcBef>
              <a:buNone/>
            </a:pPr>
            <a:r>
              <a:rPr b="1"/>
              <a:t>Tablas de vida</a:t>
            </a:r>
          </a:p>
          <a:p>
            <a:pPr marL="0" indent="0">
              <a:buNone/>
            </a:pPr>
            <a:r>
              <a:t>Este paquete nos da la oportunidad de construir las tablas de vida con diferentes insumos, con </a:t>
            </a:r>
            <a:r>
              <a:rPr b="1"/>
              <a:t>cualquiera</a:t>
            </a:r>
            <a:r>
              <a:t> de las siguientes opciones:</a:t>
            </a:r>
          </a:p>
          <a:p>
            <a:pPr lvl="0"/>
            <a:r>
              <a:t>Vector de muertes y vector de Población media</a:t>
            </a:r>
          </a:p>
          <a:p>
            <a:pPr lvl="0"/>
            <a:r>
              <a:t>Vector de tasas de Mortalidad (nMx)</a:t>
            </a:r>
          </a:p>
          <a:p>
            <a:pPr lvl="0"/>
            <a:r>
              <a:t>Vector de cocientes de mortalidad (nqx)</a:t>
            </a:r>
          </a:p>
          <a:p>
            <a:pPr lvl="0"/>
            <a:r>
              <a:t>Vector de efectivos a edad exacta (lx)</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a:latin typeface="Courier"/>
              </a:rPr>
              <a:t>{DemoTools}</a:t>
            </a:r>
            <a:r>
              <a:t> (IV)</a:t>
            </a:r>
          </a:p>
        </p:txBody>
      </p:sp>
      <p:sp>
        <p:nvSpPr>
          <p:cNvPr id="3" name="Content Placeholder 2"/>
          <p:cNvSpPr>
            <a:spLocks noGrp="1"/>
          </p:cNvSpPr>
          <p:nvPr>
            <p:ph idx="1"/>
          </p:nvPr>
        </p:nvSpPr>
        <p:spPr/>
        <p:txBody>
          <a:bodyPr>
            <a:normAutofit fontScale="55000" lnSpcReduction="20000"/>
          </a:bodyPr>
          <a:lstStyle/>
          <a:p>
            <a:pPr marL="0" indent="0">
              <a:spcBef>
                <a:spcPts val="4000"/>
              </a:spcBef>
              <a:buNone/>
            </a:pPr>
            <a:r>
              <a:rPr b="1" dirty="0" err="1"/>
              <a:t>Tablas</a:t>
            </a:r>
            <a:r>
              <a:rPr b="1" dirty="0"/>
              <a:t> de </a:t>
            </a:r>
            <a:r>
              <a:rPr b="1" dirty="0" err="1"/>
              <a:t>vida</a:t>
            </a:r>
            <a:endParaRPr b="1" dirty="0"/>
          </a:p>
          <a:p>
            <a:pPr indent="0">
              <a:buNone/>
            </a:pPr>
            <a:r>
              <a:rPr dirty="0">
                <a:solidFill>
                  <a:srgbClr val="5E5E5E"/>
                </a:solidFill>
                <a:latin typeface="Courier"/>
              </a:rPr>
              <a:t># </a:t>
            </a:r>
            <a:r>
              <a:rPr dirty="0" err="1">
                <a:solidFill>
                  <a:srgbClr val="5E5E5E"/>
                </a:solidFill>
                <a:latin typeface="Courier"/>
              </a:rPr>
              <a:t>Tabla</a:t>
            </a:r>
            <a:r>
              <a:rPr dirty="0">
                <a:solidFill>
                  <a:srgbClr val="5E5E5E"/>
                </a:solidFill>
                <a:latin typeface="Courier"/>
              </a:rPr>
              <a:t> </a:t>
            </a:r>
            <a:r>
              <a:rPr dirty="0" err="1">
                <a:solidFill>
                  <a:srgbClr val="5E5E5E"/>
                </a:solidFill>
                <a:latin typeface="Courier"/>
              </a:rPr>
              <a:t>abreviada</a:t>
            </a:r>
            <a:r>
              <a:rPr dirty="0">
                <a:solidFill>
                  <a:srgbClr val="5E5E5E"/>
                </a:solidFill>
                <a:latin typeface="Courier"/>
              </a:rPr>
              <a:t> ----</a:t>
            </a:r>
            <a:br>
              <a:rPr dirty="0"/>
            </a:br>
            <a:br>
              <a:rPr dirty="0"/>
            </a:br>
            <a:r>
              <a:rPr i="1" dirty="0">
                <a:solidFill>
                  <a:srgbClr val="5E5E5E"/>
                </a:solidFill>
                <a:latin typeface="Courier"/>
              </a:rPr>
              <a:t>## Input: </a:t>
            </a:r>
            <a:r>
              <a:rPr i="1" dirty="0" err="1">
                <a:solidFill>
                  <a:srgbClr val="5E5E5E"/>
                </a:solidFill>
                <a:latin typeface="Courier"/>
              </a:rPr>
              <a:t>nMx</a:t>
            </a:r>
            <a:r>
              <a:rPr i="1" dirty="0">
                <a:solidFill>
                  <a:srgbClr val="5E5E5E"/>
                </a:solidFill>
                <a:latin typeface="Courier"/>
              </a:rPr>
              <a:t> ----</a:t>
            </a:r>
            <a:br>
              <a:rPr dirty="0"/>
            </a:br>
            <a:br>
              <a:rPr dirty="0"/>
            </a:br>
            <a:r>
              <a:rPr dirty="0">
                <a:solidFill>
                  <a:srgbClr val="5E5E5E"/>
                </a:solidFill>
                <a:latin typeface="Courier"/>
              </a:rPr>
              <a:t>#</a:t>
            </a:r>
            <a:r>
              <a:rPr dirty="0" err="1">
                <a:solidFill>
                  <a:srgbClr val="5E5E5E"/>
                </a:solidFill>
                <a:latin typeface="Courier"/>
              </a:rPr>
              <a:t>Datos</a:t>
            </a:r>
            <a:r>
              <a:rPr dirty="0">
                <a:solidFill>
                  <a:srgbClr val="5E5E5E"/>
                </a:solidFill>
                <a:latin typeface="Courier"/>
              </a:rPr>
              <a:t> de México 2000</a:t>
            </a:r>
            <a:br>
              <a:rPr dirty="0"/>
            </a:br>
            <a:r>
              <a:rPr dirty="0" err="1">
                <a:solidFill>
                  <a:srgbClr val="003B4F"/>
                </a:solidFill>
                <a:latin typeface="Courier"/>
              </a:rPr>
              <a:t>nMx</a:t>
            </a:r>
            <a:r>
              <a:rPr dirty="0">
                <a:solidFill>
                  <a:srgbClr val="003B4F"/>
                </a:solidFill>
                <a:latin typeface="Courier"/>
              </a:rPr>
              <a:t> &lt;- </a:t>
            </a:r>
            <a:r>
              <a:rPr dirty="0">
                <a:solidFill>
                  <a:srgbClr val="4758AB"/>
                </a:solidFill>
                <a:latin typeface="Courier"/>
              </a:rPr>
              <a:t>c</a:t>
            </a:r>
            <a:r>
              <a:rPr dirty="0">
                <a:solidFill>
                  <a:srgbClr val="003B4F"/>
                </a:solidFill>
                <a:latin typeface="Courier"/>
              </a:rPr>
              <a:t>(</a:t>
            </a:r>
            <a:r>
              <a:rPr dirty="0">
                <a:solidFill>
                  <a:srgbClr val="AD0000"/>
                </a:solidFill>
                <a:latin typeface="Courier"/>
              </a:rPr>
              <a:t>0.025429618</a:t>
            </a:r>
            <a:r>
              <a:rPr dirty="0">
                <a:solidFill>
                  <a:srgbClr val="003B4F"/>
                </a:solidFill>
                <a:latin typeface="Courier"/>
              </a:rPr>
              <a:t>,</a:t>
            </a:r>
            <a:br>
              <a:rPr dirty="0"/>
            </a:br>
            <a:r>
              <a:rPr dirty="0">
                <a:solidFill>
                  <a:srgbClr val="003B4F"/>
                </a:solidFill>
                <a:latin typeface="Courier"/>
              </a:rPr>
              <a:t>         </a:t>
            </a:r>
            <a:r>
              <a:rPr dirty="0">
                <a:solidFill>
                  <a:srgbClr val="AD0000"/>
                </a:solidFill>
                <a:latin typeface="Courier"/>
              </a:rPr>
              <a:t>0.000895531</a:t>
            </a:r>
            <a:r>
              <a:rPr dirty="0">
                <a:solidFill>
                  <a:srgbClr val="003B4F"/>
                </a:solidFill>
                <a:latin typeface="Courier"/>
              </a:rPr>
              <a:t>,</a:t>
            </a:r>
            <a:br>
              <a:rPr dirty="0"/>
            </a:br>
            <a:r>
              <a:rPr dirty="0">
                <a:solidFill>
                  <a:srgbClr val="003B4F"/>
                </a:solidFill>
                <a:latin typeface="Courier"/>
              </a:rPr>
              <a:t>         </a:t>
            </a:r>
            <a:r>
              <a:rPr dirty="0">
                <a:solidFill>
                  <a:srgbClr val="AD0000"/>
                </a:solidFill>
                <a:latin typeface="Courier"/>
              </a:rPr>
              <a:t>0.000364678</a:t>
            </a:r>
            <a:r>
              <a:rPr dirty="0">
                <a:solidFill>
                  <a:srgbClr val="003B4F"/>
                </a:solidFill>
                <a:latin typeface="Courier"/>
              </a:rPr>
              <a:t>,</a:t>
            </a:r>
            <a:br>
              <a:rPr dirty="0"/>
            </a:br>
            <a:r>
              <a:rPr dirty="0">
                <a:solidFill>
                  <a:srgbClr val="003B4F"/>
                </a:solidFill>
                <a:latin typeface="Courier"/>
              </a:rPr>
              <a:t>         </a:t>
            </a:r>
            <a:r>
              <a:rPr dirty="0">
                <a:solidFill>
                  <a:srgbClr val="AD0000"/>
                </a:solidFill>
                <a:latin typeface="Courier"/>
              </a:rPr>
              <a:t>0.000480071</a:t>
            </a:r>
            <a:r>
              <a:rPr dirty="0">
                <a:solidFill>
                  <a:srgbClr val="003B4F"/>
                </a:solidFill>
                <a:latin typeface="Courier"/>
              </a:rPr>
              <a:t>,</a:t>
            </a:r>
            <a:br>
              <a:rPr dirty="0"/>
            </a:br>
            <a:r>
              <a:rPr dirty="0">
                <a:solidFill>
                  <a:srgbClr val="003B4F"/>
                </a:solidFill>
                <a:latin typeface="Courier"/>
              </a:rPr>
              <a:t>         </a:t>
            </a:r>
            <a:r>
              <a:rPr dirty="0">
                <a:solidFill>
                  <a:srgbClr val="AD0000"/>
                </a:solidFill>
                <a:latin typeface="Courier"/>
              </a:rPr>
              <a:t>0.000979976</a:t>
            </a:r>
            <a:r>
              <a:rPr dirty="0">
                <a:solidFill>
                  <a:srgbClr val="003B4F"/>
                </a:solidFill>
                <a:latin typeface="Courier"/>
              </a:rPr>
              <a:t>,</a:t>
            </a:r>
            <a:br>
              <a:rPr dirty="0"/>
            </a:br>
            <a:r>
              <a:rPr dirty="0">
                <a:solidFill>
                  <a:srgbClr val="003B4F"/>
                </a:solidFill>
                <a:latin typeface="Courier"/>
              </a:rPr>
              <a:t>         </a:t>
            </a:r>
            <a:r>
              <a:rPr dirty="0">
                <a:solidFill>
                  <a:srgbClr val="AD0000"/>
                </a:solidFill>
                <a:latin typeface="Courier"/>
              </a:rPr>
              <a:t>0.001661119</a:t>
            </a:r>
            <a:r>
              <a:rPr dirty="0">
                <a:solidFill>
                  <a:srgbClr val="003B4F"/>
                </a:solidFill>
                <a:latin typeface="Courier"/>
              </a:rPr>
              <a:t>,</a:t>
            </a:r>
            <a:br>
              <a:rPr dirty="0"/>
            </a:br>
            <a:r>
              <a:rPr dirty="0">
                <a:solidFill>
                  <a:srgbClr val="003B4F"/>
                </a:solidFill>
                <a:latin typeface="Courier"/>
              </a:rPr>
              <a:t>         </a:t>
            </a:r>
            <a:r>
              <a:rPr dirty="0">
                <a:solidFill>
                  <a:srgbClr val="AD0000"/>
                </a:solidFill>
                <a:latin typeface="Courier"/>
              </a:rPr>
              <a:t>0.002167313</a:t>
            </a:r>
            <a:r>
              <a:rPr dirty="0">
                <a:solidFill>
                  <a:srgbClr val="003B4F"/>
                </a:solidFill>
                <a:latin typeface="Courier"/>
              </a:rPr>
              <a:t>,</a:t>
            </a:r>
            <a:br>
              <a:rPr dirty="0"/>
            </a:br>
            <a:r>
              <a:rPr dirty="0">
                <a:solidFill>
                  <a:srgbClr val="003B4F"/>
                </a:solidFill>
                <a:latin typeface="Courier"/>
              </a:rPr>
              <a:t>         </a:t>
            </a:r>
            <a:r>
              <a:rPr dirty="0">
                <a:solidFill>
                  <a:srgbClr val="AD0000"/>
                </a:solidFill>
                <a:latin typeface="Courier"/>
              </a:rPr>
              <a:t>0.002549786</a:t>
            </a:r>
            <a:r>
              <a:rPr dirty="0">
                <a:solidFill>
                  <a:srgbClr val="003B4F"/>
                </a:solidFill>
                <a:latin typeface="Courier"/>
              </a:rPr>
              <a:t>,</a:t>
            </a:r>
            <a:br>
              <a:rPr dirty="0"/>
            </a:br>
            <a:r>
              <a:rPr dirty="0">
                <a:solidFill>
                  <a:srgbClr val="003B4F"/>
                </a:solidFill>
                <a:latin typeface="Courier"/>
              </a:rPr>
              <a:t>         </a:t>
            </a:r>
            <a:r>
              <a:rPr dirty="0">
                <a:solidFill>
                  <a:srgbClr val="AD0000"/>
                </a:solidFill>
                <a:latin typeface="Courier"/>
              </a:rPr>
              <a:t>0.00307099</a:t>
            </a:r>
            <a:r>
              <a:rPr dirty="0">
                <a:solidFill>
                  <a:srgbClr val="003B4F"/>
                </a:solidFill>
                <a:latin typeface="Courier"/>
              </a:rPr>
              <a:t>,</a:t>
            </a:r>
            <a:br>
              <a:rPr dirty="0"/>
            </a:br>
            <a:r>
              <a:rPr dirty="0">
                <a:solidFill>
                  <a:srgbClr val="003B4F"/>
                </a:solidFill>
                <a:latin typeface="Courier"/>
              </a:rPr>
              <a:t>         </a:t>
            </a:r>
            <a:r>
              <a:rPr dirty="0">
                <a:solidFill>
                  <a:srgbClr val="AD0000"/>
                </a:solidFill>
                <a:latin typeface="Courier"/>
              </a:rPr>
              <a:t>0.003970018</a:t>
            </a:r>
            <a:r>
              <a:rPr dirty="0">
                <a:solidFill>
                  <a:srgbClr val="003B4F"/>
                </a:solidFill>
                <a:latin typeface="Courier"/>
              </a:rPr>
              <a:t>,</a:t>
            </a:r>
            <a:br>
              <a:rPr dirty="0"/>
            </a:br>
            <a:r>
              <a:rPr dirty="0">
                <a:solidFill>
                  <a:srgbClr val="003B4F"/>
                </a:solidFill>
                <a:latin typeface="Courier"/>
              </a:rPr>
              <a:t>         </a:t>
            </a:r>
            <a:r>
              <a:rPr dirty="0">
                <a:solidFill>
                  <a:srgbClr val="AD0000"/>
                </a:solidFill>
                <a:latin typeface="Courier"/>
              </a:rPr>
              <a:t>0.005461053</a:t>
            </a:r>
            <a:r>
              <a:rPr dirty="0">
                <a:solidFill>
                  <a:srgbClr val="003B4F"/>
                </a:solidFill>
                <a:latin typeface="Courier"/>
              </a:rPr>
              <a:t>,</a:t>
            </a:r>
            <a:br>
              <a:rPr dirty="0"/>
            </a:br>
            <a:r>
              <a:rPr dirty="0">
                <a:solidFill>
                  <a:srgbClr val="003B4F"/>
                </a:solidFill>
                <a:latin typeface="Courier"/>
              </a:rPr>
              <a:t>         </a:t>
            </a:r>
            <a:r>
              <a:rPr dirty="0">
                <a:solidFill>
                  <a:srgbClr val="AD0000"/>
                </a:solidFill>
                <a:latin typeface="Courier"/>
              </a:rPr>
              <a:t>0.007799417</a:t>
            </a:r>
            <a:r>
              <a:rPr dirty="0">
                <a:solidFill>
                  <a:srgbClr val="003B4F"/>
                </a:solidFill>
                <a:latin typeface="Courier"/>
              </a:rPr>
              <a:t>,</a:t>
            </a:r>
            <a:br>
              <a:rPr dirty="0"/>
            </a:br>
            <a:r>
              <a:rPr dirty="0">
                <a:solidFill>
                  <a:srgbClr val="003B4F"/>
                </a:solidFill>
                <a:latin typeface="Courier"/>
              </a:rPr>
              <a:t>         </a:t>
            </a:r>
            <a:r>
              <a:rPr dirty="0">
                <a:solidFill>
                  <a:srgbClr val="AD0000"/>
                </a:solidFill>
                <a:latin typeface="Courier"/>
              </a:rPr>
              <a:t>0.011317907</a:t>
            </a:r>
            <a:r>
              <a:rPr dirty="0">
                <a:solidFill>
                  <a:srgbClr val="003B4F"/>
                </a:solidFill>
                <a:latin typeface="Courier"/>
              </a:rPr>
              <a:t>,</a:t>
            </a:r>
            <a:br>
              <a:rPr dirty="0"/>
            </a:br>
            <a:r>
              <a:rPr dirty="0">
                <a:solidFill>
                  <a:srgbClr val="003B4F"/>
                </a:solidFill>
                <a:latin typeface="Courier"/>
              </a:rPr>
              <a:t>         </a:t>
            </a:r>
            <a:r>
              <a:rPr dirty="0">
                <a:solidFill>
                  <a:srgbClr val="AD0000"/>
                </a:solidFill>
                <a:latin typeface="Courier"/>
              </a:rPr>
              <a:t>0.016516166</a:t>
            </a:r>
            <a:r>
              <a:rPr dirty="0">
                <a:solidFill>
                  <a:srgbClr val="003B4F"/>
                </a:solidFill>
                <a:latin typeface="Courier"/>
              </a:rPr>
              <a:t>,</a:t>
            </a:r>
            <a:br>
              <a:rPr dirty="0"/>
            </a:br>
            <a:r>
              <a:rPr dirty="0">
                <a:solidFill>
                  <a:srgbClr val="003B4F"/>
                </a:solidFill>
                <a:latin typeface="Courier"/>
              </a:rPr>
              <a:t>         </a:t>
            </a:r>
            <a:r>
              <a:rPr dirty="0">
                <a:solidFill>
                  <a:srgbClr val="AD0000"/>
                </a:solidFill>
                <a:latin typeface="Courier"/>
              </a:rPr>
              <a:t>0.024145341</a:t>
            </a:r>
            <a:r>
              <a:rPr dirty="0">
                <a:solidFill>
                  <a:srgbClr val="003B4F"/>
                </a:solidFill>
                <a:latin typeface="Courier"/>
              </a:rPr>
              <a:t>,</a:t>
            </a:r>
            <a:br>
              <a:rPr dirty="0"/>
            </a:br>
            <a:r>
              <a:rPr dirty="0">
                <a:solidFill>
                  <a:srgbClr val="003B4F"/>
                </a:solidFill>
                <a:latin typeface="Courier"/>
              </a:rPr>
              <a:t>         </a:t>
            </a:r>
            <a:r>
              <a:rPr dirty="0">
                <a:solidFill>
                  <a:srgbClr val="AD0000"/>
                </a:solidFill>
                <a:latin typeface="Courier"/>
              </a:rPr>
              <a:t>0.035168272</a:t>
            </a:r>
            <a:r>
              <a:rPr dirty="0">
                <a:solidFill>
                  <a:srgbClr val="003B4F"/>
                </a:solidFill>
                <a:latin typeface="Courier"/>
              </a:rPr>
              <a:t>,</a:t>
            </a:r>
            <a:br>
              <a:rPr dirty="0"/>
            </a:br>
            <a:r>
              <a:rPr dirty="0">
                <a:solidFill>
                  <a:srgbClr val="003B4F"/>
                </a:solidFill>
                <a:latin typeface="Courier"/>
              </a:rPr>
              <a:t>         </a:t>
            </a:r>
            <a:r>
              <a:rPr dirty="0">
                <a:solidFill>
                  <a:srgbClr val="AD0000"/>
                </a:solidFill>
                <a:latin typeface="Courier"/>
              </a:rPr>
              <a:t>0.051143602</a:t>
            </a:r>
            <a:r>
              <a:rPr dirty="0">
                <a:solidFill>
                  <a:srgbClr val="003B4F"/>
                </a:solidFill>
                <a:latin typeface="Courier"/>
              </a:rPr>
              <a:t>,</a:t>
            </a:r>
            <a:br>
              <a:rPr dirty="0"/>
            </a:br>
            <a:r>
              <a:rPr dirty="0">
                <a:solidFill>
                  <a:srgbClr val="003B4F"/>
                </a:solidFill>
                <a:latin typeface="Courier"/>
              </a:rPr>
              <a:t>         </a:t>
            </a:r>
            <a:r>
              <a:rPr dirty="0">
                <a:solidFill>
                  <a:srgbClr val="AD0000"/>
                </a:solidFill>
                <a:latin typeface="Courier"/>
              </a:rPr>
              <a:t>0.074042144</a:t>
            </a:r>
            <a:r>
              <a:rPr dirty="0">
                <a:solidFill>
                  <a:srgbClr val="003B4F"/>
                </a:solidFill>
                <a:latin typeface="Courier"/>
              </a:rPr>
              <a:t>,</a:t>
            </a:r>
            <a:br>
              <a:rPr dirty="0"/>
            </a:br>
            <a:r>
              <a:rPr dirty="0">
                <a:solidFill>
                  <a:srgbClr val="003B4F"/>
                </a:solidFill>
                <a:latin typeface="Courier"/>
              </a:rPr>
              <a:t>         </a:t>
            </a:r>
            <a:r>
              <a:rPr dirty="0">
                <a:solidFill>
                  <a:srgbClr val="AD0000"/>
                </a:solidFill>
                <a:latin typeface="Courier"/>
              </a:rPr>
              <a:t>0.136811785</a:t>
            </a:r>
            <a:r>
              <a:rPr dirty="0">
                <a:solidFill>
                  <a:srgbClr val="003B4F"/>
                </a:solidFill>
                <a:latin typeface="Courier"/>
              </a:rPr>
              <a:t>)</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a:latin typeface="Courier"/>
              </a:rPr>
              <a:t>{DemoTools}</a:t>
            </a:r>
            <a:r>
              <a:t> (V)</a:t>
            </a:r>
          </a:p>
        </p:txBody>
      </p:sp>
      <p:sp>
        <p:nvSpPr>
          <p:cNvPr id="3" name="Content Placeholder 2"/>
          <p:cNvSpPr>
            <a:spLocks noGrp="1"/>
          </p:cNvSpPr>
          <p:nvPr>
            <p:ph idx="1"/>
          </p:nvPr>
        </p:nvSpPr>
        <p:spPr/>
        <p:txBody>
          <a:bodyPr>
            <a:normAutofit fontScale="55000" lnSpcReduction="20000"/>
          </a:bodyPr>
          <a:lstStyle/>
          <a:p>
            <a:pPr marL="0" indent="0">
              <a:spcBef>
                <a:spcPts val="4000"/>
              </a:spcBef>
              <a:buNone/>
            </a:pPr>
            <a:r>
              <a:rPr b="1" dirty="0" err="1"/>
              <a:t>Tablas</a:t>
            </a:r>
            <a:r>
              <a:rPr b="1" dirty="0"/>
              <a:t> de </a:t>
            </a:r>
            <a:r>
              <a:rPr b="1" dirty="0" err="1"/>
              <a:t>vida</a:t>
            </a:r>
            <a:endParaRPr b="1" dirty="0"/>
          </a:p>
          <a:p>
            <a:pPr indent="0">
              <a:buNone/>
            </a:pPr>
            <a:r>
              <a:rPr dirty="0">
                <a:solidFill>
                  <a:srgbClr val="4758AB"/>
                </a:solidFill>
                <a:latin typeface="Courier"/>
              </a:rPr>
              <a:t>round</a:t>
            </a:r>
            <a:r>
              <a:rPr dirty="0">
                <a:solidFill>
                  <a:srgbClr val="003B4F"/>
                </a:solidFill>
                <a:latin typeface="Courier"/>
              </a:rPr>
              <a:t>(mx_lifetable2000, </a:t>
            </a:r>
            <a:r>
              <a:rPr dirty="0">
                <a:solidFill>
                  <a:srgbClr val="657422"/>
                </a:solidFill>
                <a:latin typeface="Courier"/>
              </a:rPr>
              <a:t>digits =</a:t>
            </a:r>
            <a:r>
              <a:rPr dirty="0">
                <a:solidFill>
                  <a:srgbClr val="003B4F"/>
                </a:solidFill>
                <a:latin typeface="Courier"/>
              </a:rPr>
              <a:t> </a:t>
            </a:r>
            <a:r>
              <a:rPr dirty="0">
                <a:solidFill>
                  <a:srgbClr val="AD0000"/>
                </a:solidFill>
                <a:latin typeface="Courier"/>
              </a:rPr>
              <a:t>2</a:t>
            </a:r>
            <a:r>
              <a:rPr dirty="0">
                <a:solidFill>
                  <a:srgbClr val="003B4F"/>
                </a:solidFill>
                <a:latin typeface="Courier"/>
              </a:rPr>
              <a:t>)  </a:t>
            </a:r>
            <a:r>
              <a:rPr dirty="0">
                <a:solidFill>
                  <a:srgbClr val="5E5E5E"/>
                </a:solidFill>
                <a:latin typeface="Courier"/>
              </a:rPr>
              <a:t>%&gt;%</a:t>
            </a:r>
            <a:br>
              <a:rPr dirty="0"/>
            </a:br>
            <a:r>
              <a:rPr dirty="0">
                <a:solidFill>
                  <a:srgbClr val="003B4F"/>
                </a:solidFill>
                <a:latin typeface="Courier"/>
              </a:rPr>
              <a:t>  </a:t>
            </a:r>
            <a:r>
              <a:rPr dirty="0">
                <a:solidFill>
                  <a:srgbClr val="4758AB"/>
                </a:solidFill>
                <a:latin typeface="Courier"/>
              </a:rPr>
              <a:t>head</a:t>
            </a:r>
            <a:r>
              <a:rPr dirty="0">
                <a:solidFill>
                  <a:srgbClr val="003B4F"/>
                </a:solidFill>
                <a:latin typeface="Courier"/>
              </a:rPr>
              <a:t>()</a:t>
            </a:r>
          </a:p>
          <a:p>
            <a:pPr indent="0">
              <a:buNone/>
            </a:pPr>
            <a:r>
              <a:rPr dirty="0">
                <a:latin typeface="Courier"/>
              </a:rPr>
              <a:t>   Age </a:t>
            </a:r>
            <a:r>
              <a:rPr dirty="0" err="1">
                <a:latin typeface="Courier"/>
              </a:rPr>
              <a:t>AgeInt</a:t>
            </a:r>
            <a:r>
              <a:rPr dirty="0">
                <a:latin typeface="Courier"/>
              </a:rPr>
              <a:t>  </a:t>
            </a:r>
            <a:r>
              <a:rPr dirty="0" err="1">
                <a:latin typeface="Courier"/>
              </a:rPr>
              <a:t>nMx</a:t>
            </a:r>
            <a:r>
              <a:rPr dirty="0">
                <a:latin typeface="Courier"/>
              </a:rPr>
              <a:t>  </a:t>
            </a:r>
            <a:r>
              <a:rPr dirty="0" err="1">
                <a:latin typeface="Courier"/>
              </a:rPr>
              <a:t>nAx</a:t>
            </a:r>
            <a:r>
              <a:rPr dirty="0">
                <a:latin typeface="Courier"/>
              </a:rPr>
              <a:t>  </a:t>
            </a:r>
            <a:r>
              <a:rPr dirty="0" err="1">
                <a:latin typeface="Courier"/>
              </a:rPr>
              <a:t>nqx</a:t>
            </a:r>
            <a:r>
              <a:rPr dirty="0">
                <a:latin typeface="Courier"/>
              </a:rPr>
              <a:t>        lx     </a:t>
            </a:r>
            <a:r>
              <a:rPr dirty="0" err="1">
                <a:latin typeface="Courier"/>
              </a:rPr>
              <a:t>ndx</a:t>
            </a:r>
            <a:r>
              <a:rPr dirty="0">
                <a:latin typeface="Courier"/>
              </a:rPr>
              <a:t>       </a:t>
            </a:r>
            <a:r>
              <a:rPr dirty="0" err="1">
                <a:latin typeface="Courier"/>
              </a:rPr>
              <a:t>nLx</a:t>
            </a:r>
            <a:r>
              <a:rPr dirty="0">
                <a:latin typeface="Courier"/>
              </a:rPr>
              <a:t>   </a:t>
            </a:r>
            <a:r>
              <a:rPr dirty="0" err="1">
                <a:latin typeface="Courier"/>
              </a:rPr>
              <a:t>Sx</a:t>
            </a:r>
            <a:r>
              <a:rPr dirty="0">
                <a:latin typeface="Courier"/>
              </a:rPr>
              <a:t>      Tx    ex
0    0      1 0.03 0.11 0.02 100000.00 2486.76  97789.83 0.97 7214185 </a:t>
            </a:r>
            <a:r>
              <a:rPr b="1" dirty="0">
                <a:solidFill>
                  <a:srgbClr val="FF0000"/>
                </a:solidFill>
                <a:latin typeface="Courier"/>
              </a:rPr>
              <a:t>72.14</a:t>
            </a:r>
            <a:r>
              <a:rPr dirty="0">
                <a:latin typeface="Courier"/>
              </a:rPr>
              <a:t>
1    1      4 0.00 1.58 0.00  97513.24  348.55 389208.81 1.00 7116395 72.98
5    5      5 0.00 2.50 0.00  97164.69  177.01 485380.95 1.00 6727186 69.23
10  10      5 0.00 2.50 0.00  96987.69  232.53 484357.11 1.00 6241805 64.36
15  15      5 0.00 2.76 0.00  96755.16  473.05 482714.55 0.99 5757448 59.51
20  20      5 0.00 2.66 0.01  96282.11  796.59 479548.05 0.99 5274734 54.78</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a:latin typeface="Courier"/>
              </a:rPr>
              <a:t>{</a:t>
            </a:r>
            <a:r>
              <a:rPr dirty="0" err="1">
                <a:latin typeface="Courier"/>
              </a:rPr>
              <a:t>wppExplorer</a:t>
            </a:r>
            <a:r>
              <a:rPr dirty="0">
                <a:latin typeface="Courier"/>
              </a:rPr>
              <a:t>}</a:t>
            </a:r>
            <a:r>
              <a:rPr dirty="0"/>
              <a:t> (I)</a:t>
            </a:r>
          </a:p>
        </p:txBody>
      </p:sp>
      <p:sp>
        <p:nvSpPr>
          <p:cNvPr id="3" name="Content Placeholder 2"/>
          <p:cNvSpPr>
            <a:spLocks noGrp="1"/>
          </p:cNvSpPr>
          <p:nvPr>
            <p:ph idx="1"/>
          </p:nvPr>
        </p:nvSpPr>
        <p:spPr/>
        <p:txBody>
          <a:bodyPr>
            <a:normAutofit fontScale="77500" lnSpcReduction="20000"/>
          </a:bodyPr>
          <a:lstStyle/>
          <a:p>
            <a:pPr marL="0" indent="0">
              <a:spcBef>
                <a:spcPts val="400"/>
              </a:spcBef>
              <a:buNone/>
            </a:pPr>
            <a:r>
              <a:rPr dirty="0">
                <a:solidFill>
                  <a:srgbClr val="4758AB"/>
                </a:solidFill>
                <a:latin typeface="Courier"/>
              </a:rPr>
              <a:t>library</a:t>
            </a:r>
            <a:r>
              <a:rPr dirty="0">
                <a:solidFill>
                  <a:srgbClr val="003B4F"/>
                </a:solidFill>
                <a:latin typeface="Courier"/>
              </a:rPr>
              <a:t>(</a:t>
            </a:r>
            <a:r>
              <a:rPr dirty="0" err="1">
                <a:solidFill>
                  <a:srgbClr val="003B4F"/>
                </a:solidFill>
                <a:latin typeface="Courier"/>
              </a:rPr>
              <a:t>tidyverse</a:t>
            </a:r>
            <a:r>
              <a:rPr dirty="0">
                <a:solidFill>
                  <a:srgbClr val="003B4F"/>
                </a:solidFill>
                <a:latin typeface="Courier"/>
              </a:rPr>
              <a:t>)</a:t>
            </a:r>
            <a:br>
              <a:rPr dirty="0"/>
            </a:br>
            <a:r>
              <a:rPr dirty="0">
                <a:solidFill>
                  <a:srgbClr val="4758AB"/>
                </a:solidFill>
                <a:latin typeface="Courier"/>
              </a:rPr>
              <a:t>library</a:t>
            </a:r>
            <a:r>
              <a:rPr dirty="0">
                <a:solidFill>
                  <a:srgbClr val="003B4F"/>
                </a:solidFill>
                <a:latin typeface="Courier"/>
              </a:rPr>
              <a:t>(</a:t>
            </a:r>
            <a:r>
              <a:rPr dirty="0" err="1">
                <a:solidFill>
                  <a:srgbClr val="003B4F"/>
                </a:solidFill>
                <a:latin typeface="Courier"/>
              </a:rPr>
              <a:t>wppExplorer</a:t>
            </a:r>
            <a:r>
              <a:rPr dirty="0">
                <a:solidFill>
                  <a:srgbClr val="003B4F"/>
                </a:solidFill>
                <a:latin typeface="Courier"/>
              </a:rPr>
              <a:t>)</a:t>
            </a:r>
            <a:br>
              <a:rPr dirty="0"/>
            </a:br>
            <a:br>
              <a:rPr dirty="0"/>
            </a:br>
            <a:r>
              <a:rPr dirty="0">
                <a:solidFill>
                  <a:srgbClr val="5E5E5E"/>
                </a:solidFill>
                <a:latin typeface="Courier"/>
              </a:rPr>
              <a:t>#</a:t>
            </a:r>
            <a:r>
              <a:rPr dirty="0" err="1">
                <a:solidFill>
                  <a:srgbClr val="5E5E5E"/>
                </a:solidFill>
                <a:latin typeface="Courier"/>
              </a:rPr>
              <a:t>Ejemplo</a:t>
            </a:r>
            <a:br>
              <a:rPr dirty="0"/>
            </a:br>
            <a:r>
              <a:rPr dirty="0" err="1">
                <a:solidFill>
                  <a:srgbClr val="003B4F"/>
                </a:solidFill>
                <a:latin typeface="Courier"/>
              </a:rPr>
              <a:t>tfr</a:t>
            </a:r>
            <a:r>
              <a:rPr dirty="0">
                <a:solidFill>
                  <a:srgbClr val="003B4F"/>
                </a:solidFill>
                <a:latin typeface="Courier"/>
              </a:rPr>
              <a:t> &lt;- </a:t>
            </a:r>
            <a:r>
              <a:rPr dirty="0" err="1">
                <a:solidFill>
                  <a:srgbClr val="4758AB"/>
                </a:solidFill>
                <a:latin typeface="Courier"/>
              </a:rPr>
              <a:t>wpp.indicator</a:t>
            </a:r>
            <a:r>
              <a:rPr dirty="0">
                <a:solidFill>
                  <a:srgbClr val="003B4F"/>
                </a:solidFill>
                <a:latin typeface="Courier"/>
              </a:rPr>
              <a:t>(</a:t>
            </a:r>
            <a:r>
              <a:rPr dirty="0">
                <a:solidFill>
                  <a:srgbClr val="20794D"/>
                </a:solidFill>
                <a:latin typeface="Courier"/>
              </a:rPr>
              <a:t>"</a:t>
            </a:r>
            <a:r>
              <a:rPr dirty="0" err="1">
                <a:solidFill>
                  <a:srgbClr val="20794D"/>
                </a:solidFill>
                <a:latin typeface="Courier"/>
              </a:rPr>
              <a:t>fert</a:t>
            </a:r>
            <a:r>
              <a:rPr dirty="0">
                <a:solidFill>
                  <a:srgbClr val="20794D"/>
                </a:solidFill>
                <a:latin typeface="Courier"/>
              </a:rPr>
              <a:t>"</a:t>
            </a:r>
            <a:r>
              <a:rPr dirty="0">
                <a:solidFill>
                  <a:srgbClr val="003B4F"/>
                </a:solidFill>
                <a:latin typeface="Courier"/>
              </a:rPr>
              <a:t>) </a:t>
            </a:r>
            <a:r>
              <a:rPr dirty="0">
                <a:solidFill>
                  <a:srgbClr val="5E5E5E"/>
                </a:solidFill>
                <a:latin typeface="Courier"/>
              </a:rPr>
              <a:t># </a:t>
            </a:r>
            <a:r>
              <a:rPr dirty="0" err="1">
                <a:solidFill>
                  <a:srgbClr val="5E5E5E"/>
                </a:solidFill>
                <a:latin typeface="Courier"/>
              </a:rPr>
              <a:t>pedir</a:t>
            </a:r>
            <a:r>
              <a:rPr dirty="0">
                <a:solidFill>
                  <a:srgbClr val="5E5E5E"/>
                </a:solidFill>
                <a:latin typeface="Courier"/>
              </a:rPr>
              <a:t> </a:t>
            </a:r>
            <a:r>
              <a:rPr dirty="0" err="1">
                <a:solidFill>
                  <a:srgbClr val="5E5E5E"/>
                </a:solidFill>
                <a:latin typeface="Courier"/>
              </a:rPr>
              <a:t>el</a:t>
            </a:r>
            <a:r>
              <a:rPr dirty="0">
                <a:solidFill>
                  <a:srgbClr val="5E5E5E"/>
                </a:solidFill>
                <a:latin typeface="Courier"/>
              </a:rPr>
              <a:t> </a:t>
            </a:r>
            <a:r>
              <a:rPr dirty="0" err="1">
                <a:solidFill>
                  <a:srgbClr val="5E5E5E"/>
                </a:solidFill>
                <a:latin typeface="Courier"/>
              </a:rPr>
              <a:t>indicador</a:t>
            </a:r>
            <a:br>
              <a:rPr dirty="0"/>
            </a:br>
            <a:br>
              <a:rPr dirty="0"/>
            </a:br>
            <a:r>
              <a:rPr dirty="0" err="1">
                <a:solidFill>
                  <a:srgbClr val="003B4F"/>
                </a:solidFill>
                <a:latin typeface="Courier"/>
              </a:rPr>
              <a:t>tfr</a:t>
            </a:r>
            <a:r>
              <a:rPr dirty="0">
                <a:solidFill>
                  <a:srgbClr val="003B4F"/>
                </a:solidFill>
                <a:latin typeface="Courier"/>
              </a:rPr>
              <a:t> </a:t>
            </a:r>
            <a:r>
              <a:rPr dirty="0">
                <a:solidFill>
                  <a:srgbClr val="5E5E5E"/>
                </a:solidFill>
                <a:latin typeface="Courier"/>
              </a:rPr>
              <a:t>%&gt;%</a:t>
            </a:r>
            <a:r>
              <a:rPr dirty="0">
                <a:solidFill>
                  <a:srgbClr val="003B4F"/>
                </a:solidFill>
                <a:latin typeface="Courier"/>
              </a:rPr>
              <a:t> </a:t>
            </a:r>
            <a:br>
              <a:rPr dirty="0"/>
            </a:br>
            <a:r>
              <a:rPr dirty="0">
                <a:solidFill>
                  <a:srgbClr val="003B4F"/>
                </a:solidFill>
                <a:latin typeface="Courier"/>
              </a:rPr>
              <a:t>  </a:t>
            </a:r>
            <a:r>
              <a:rPr dirty="0" err="1">
                <a:solidFill>
                  <a:srgbClr val="003B4F"/>
                </a:solidFill>
                <a:latin typeface="Courier"/>
              </a:rPr>
              <a:t>dplyr</a:t>
            </a:r>
            <a:r>
              <a:rPr dirty="0">
                <a:solidFill>
                  <a:srgbClr val="5E5E5E"/>
                </a:solidFill>
                <a:latin typeface="Courier"/>
              </a:rPr>
              <a:t>::</a:t>
            </a:r>
            <a:r>
              <a:rPr dirty="0">
                <a:solidFill>
                  <a:srgbClr val="4758AB"/>
                </a:solidFill>
                <a:latin typeface="Courier"/>
              </a:rPr>
              <a:t>glimpse</a:t>
            </a:r>
            <a:r>
              <a:rPr dirty="0">
                <a:solidFill>
                  <a:srgbClr val="003B4F"/>
                </a:solidFill>
                <a:latin typeface="Courier"/>
              </a:rPr>
              <a:t>()</a:t>
            </a:r>
          </a:p>
          <a:p>
            <a:pPr marL="0" indent="0">
              <a:spcBef>
                <a:spcPts val="400"/>
              </a:spcBef>
              <a:buNone/>
            </a:pPr>
            <a:r>
              <a:rPr dirty="0">
                <a:latin typeface="Courier"/>
              </a:rPr>
              <a:t>Rows: 7,050
Columns: 3
$ </a:t>
            </a:r>
            <a:r>
              <a:rPr dirty="0" err="1">
                <a:latin typeface="Courier"/>
              </a:rPr>
              <a:t>charcode</a:t>
            </a:r>
            <a:r>
              <a:rPr dirty="0">
                <a:latin typeface="Courier"/>
              </a:rPr>
              <a:t> &lt;</a:t>
            </a:r>
            <a:r>
              <a:rPr dirty="0" err="1">
                <a:latin typeface="Courier"/>
              </a:rPr>
              <a:t>fct</a:t>
            </a:r>
            <a:r>
              <a:rPr dirty="0">
                <a:latin typeface="Courier"/>
              </a:rPr>
              <a:t>&gt; AF, AL, DZ, AO, AG, AR, AM, AW, AU, AT, AZ, BS, BH, BD, BB, B…
$ Year     &lt;</a:t>
            </a:r>
            <a:r>
              <a:rPr dirty="0" err="1">
                <a:latin typeface="Courier"/>
              </a:rPr>
              <a:t>dbl</a:t>
            </a:r>
            <a:r>
              <a:rPr dirty="0">
                <a:latin typeface="Courier"/>
              </a:rPr>
              <a:t>&gt; 1955, 1955, 1955, 1955, 1955, 1955, 1955, 1955, 1955, 1955, 1…
$ value    &lt;</a:t>
            </a:r>
            <a:r>
              <a:rPr dirty="0" err="1">
                <a:latin typeface="Courier"/>
              </a:rPr>
              <a:t>dbl</a:t>
            </a:r>
            <a:r>
              <a:rPr dirty="0">
                <a:latin typeface="Courier"/>
              </a:rPr>
              <a:t>&gt; 7.4500, 6.2300, 7.2780, 6.0000, 4.5000, 3.1540, 4.4940, 5.650…</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a:latin typeface="Courier"/>
              </a:rPr>
              <a:t>{DemoTools}</a:t>
            </a:r>
            <a:r>
              <a:t> (VI)</a:t>
            </a:r>
          </a:p>
        </p:txBody>
      </p:sp>
      <p:sp>
        <p:nvSpPr>
          <p:cNvPr id="3" name="Content Placeholder 2"/>
          <p:cNvSpPr>
            <a:spLocks noGrp="1"/>
          </p:cNvSpPr>
          <p:nvPr>
            <p:ph idx="1"/>
          </p:nvPr>
        </p:nvSpPr>
        <p:spPr/>
        <p:txBody>
          <a:bodyPr/>
          <a:lstStyle/>
          <a:p>
            <a:pPr marL="0" indent="0">
              <a:spcBef>
                <a:spcPts val="4000"/>
              </a:spcBef>
              <a:buNone/>
            </a:pPr>
            <a:r>
              <a:rPr b="1" dirty="0" err="1"/>
              <a:t>Otras</a:t>
            </a:r>
            <a:r>
              <a:rPr b="1" dirty="0"/>
              <a:t> </a:t>
            </a:r>
            <a:r>
              <a:rPr b="1" dirty="0" err="1"/>
              <a:t>funcioens</a:t>
            </a:r>
            <a:endParaRPr b="1" dirty="0"/>
          </a:p>
          <a:p>
            <a:pPr marL="0" indent="0">
              <a:buNone/>
            </a:pPr>
            <a:r>
              <a:rPr dirty="0"/>
              <a:t>¡No da </a:t>
            </a:r>
            <a:r>
              <a:rPr dirty="0" err="1"/>
              <a:t>tiempo</a:t>
            </a:r>
            <a:r>
              <a:rPr dirty="0"/>
              <a:t> para </a:t>
            </a:r>
            <a:r>
              <a:rPr dirty="0" err="1"/>
              <a:t>todas</a:t>
            </a:r>
            <a:r>
              <a:rPr dirty="0"/>
              <a:t>!</a:t>
            </a:r>
          </a:p>
          <a:p>
            <a:pPr marL="0" indent="0">
              <a:buNone/>
            </a:pPr>
            <a:r>
              <a:rPr dirty="0"/>
              <a:t>Este </a:t>
            </a:r>
            <a:r>
              <a:rPr dirty="0" err="1"/>
              <a:t>paquete</a:t>
            </a:r>
            <a:r>
              <a:rPr dirty="0"/>
              <a:t> </a:t>
            </a:r>
            <a:r>
              <a:rPr dirty="0" err="1"/>
              <a:t>puede</a:t>
            </a:r>
            <a:r>
              <a:rPr dirty="0"/>
              <a:t> </a:t>
            </a:r>
            <a:r>
              <a:rPr dirty="0" err="1"/>
              <a:t>producir</a:t>
            </a:r>
            <a:r>
              <a:rPr dirty="0"/>
              <a:t> </a:t>
            </a:r>
            <a:r>
              <a:rPr dirty="0" err="1"/>
              <a:t>tablas</a:t>
            </a:r>
            <a:r>
              <a:rPr dirty="0"/>
              <a:t> </a:t>
            </a:r>
            <a:r>
              <a:rPr dirty="0" err="1"/>
              <a:t>abreviadas</a:t>
            </a:r>
            <a:r>
              <a:rPr dirty="0"/>
              <a:t>, </a:t>
            </a:r>
            <a:r>
              <a:rPr dirty="0" err="1"/>
              <a:t>tablas</a:t>
            </a:r>
            <a:r>
              <a:rPr dirty="0"/>
              <a:t> </a:t>
            </a:r>
            <a:r>
              <a:rPr dirty="0" err="1"/>
              <a:t>singulares</a:t>
            </a:r>
            <a:r>
              <a:rPr dirty="0"/>
              <a:t> y </a:t>
            </a:r>
            <a:r>
              <a:rPr dirty="0" err="1"/>
              <a:t>extrapolar</a:t>
            </a:r>
            <a:r>
              <a:rPr dirty="0"/>
              <a:t> hasta 109 </a:t>
            </a:r>
            <a:r>
              <a:rPr dirty="0" err="1"/>
              <a:t>años</a:t>
            </a:r>
            <a:endParaRPr dirty="0"/>
          </a:p>
          <a:p>
            <a:pPr marL="0" indent="0">
              <a:buNone/>
            </a:pPr>
            <a:r>
              <a:rPr dirty="0" err="1"/>
              <a:t>También</a:t>
            </a:r>
            <a:r>
              <a:rPr dirty="0"/>
              <a:t> hay </a:t>
            </a:r>
            <a:r>
              <a:rPr dirty="0" err="1"/>
              <a:t>funciones</a:t>
            </a:r>
            <a:r>
              <a:rPr dirty="0"/>
              <a:t> de </a:t>
            </a:r>
            <a:r>
              <a:rPr dirty="0" err="1"/>
              <a:t>suavizamiento</a:t>
            </a:r>
            <a:r>
              <a:rPr dirty="0"/>
              <a:t> de </a:t>
            </a:r>
            <a:r>
              <a:rPr dirty="0" err="1"/>
              <a:t>información</a:t>
            </a:r>
            <a:r>
              <a:rPr dirty="0"/>
              <a:t>.</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a:latin typeface="Courier"/>
              </a:rPr>
              <a:t>{</a:t>
            </a:r>
            <a:r>
              <a:rPr dirty="0" err="1">
                <a:latin typeface="Courier"/>
              </a:rPr>
              <a:t>DemoTools</a:t>
            </a:r>
            <a:r>
              <a:rPr dirty="0">
                <a:latin typeface="Courier"/>
              </a:rPr>
              <a:t>}</a:t>
            </a:r>
            <a:r>
              <a:rPr dirty="0"/>
              <a:t> (VI</a:t>
            </a:r>
            <a:r>
              <a:rPr lang="es-ES" dirty="0"/>
              <a:t>I</a:t>
            </a:r>
            <a:r>
              <a:rPr dirty="0"/>
              <a:t>)</a:t>
            </a:r>
          </a:p>
        </p:txBody>
      </p:sp>
      <p:pic>
        <p:nvPicPr>
          <p:cNvPr id="6" name="Marcador de contenido 5">
            <a:extLst>
              <a:ext uri="{FF2B5EF4-FFF2-40B4-BE49-F238E27FC236}">
                <a16:creationId xmlns:a16="http://schemas.microsoft.com/office/drawing/2014/main" id="{56D8457E-36D0-0D8D-039C-72F3EE0598C7}"/>
              </a:ext>
            </a:extLst>
          </p:cNvPr>
          <p:cNvPicPr>
            <a:picLocks noGrp="1" noChangeAspect="1"/>
          </p:cNvPicPr>
          <p:nvPr>
            <p:ph idx="1"/>
          </p:nvPr>
        </p:nvPicPr>
        <p:blipFill>
          <a:blip r:embed="rId2"/>
          <a:stretch>
            <a:fillRect/>
          </a:stretch>
        </p:blipFill>
        <p:spPr>
          <a:xfrm>
            <a:off x="1068654" y="1553776"/>
            <a:ext cx="8398886" cy="4351338"/>
          </a:xfrm>
          <a:prstGeom prst="rect">
            <a:avLst/>
          </a:prstGeom>
        </p:spPr>
      </p:pic>
      <p:sp>
        <p:nvSpPr>
          <p:cNvPr id="8" name="CuadroTexto 7">
            <a:extLst>
              <a:ext uri="{FF2B5EF4-FFF2-40B4-BE49-F238E27FC236}">
                <a16:creationId xmlns:a16="http://schemas.microsoft.com/office/drawing/2014/main" id="{1AA17B0B-0F47-CAB5-1BB5-23FA46581146}"/>
              </a:ext>
            </a:extLst>
          </p:cNvPr>
          <p:cNvSpPr txBox="1"/>
          <p:nvPr/>
        </p:nvSpPr>
        <p:spPr>
          <a:xfrm>
            <a:off x="6533636" y="6308209"/>
            <a:ext cx="6098058" cy="369332"/>
          </a:xfrm>
          <a:prstGeom prst="rect">
            <a:avLst/>
          </a:prstGeom>
          <a:noFill/>
        </p:spPr>
        <p:txBody>
          <a:bodyPr wrap="square">
            <a:spAutoFit/>
          </a:bodyPr>
          <a:lstStyle/>
          <a:p>
            <a:r>
              <a:rPr lang="es-MX" dirty="0">
                <a:hlinkClick r:id="rId3"/>
              </a:rPr>
              <a:t>Function reference • DemoTools (timriffe.github.io)</a:t>
            </a:r>
            <a:endParaRPr lang="es-MX" dirty="0"/>
          </a:p>
        </p:txBody>
      </p:sp>
    </p:spTree>
    <p:extLst>
      <p:ext uri="{BB962C8B-B14F-4D97-AF65-F5344CB8AC3E}">
        <p14:creationId xmlns:p14="http://schemas.microsoft.com/office/powerpoint/2010/main" val="136850811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A90E34E6-5FD8-F6D4-B913-4051D954C5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196" y="322263"/>
            <a:ext cx="1381654" cy="16002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A5A95C9C-7760-18A1-C77B-4BAD3FF8B0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67203" y="316871"/>
            <a:ext cx="1381653" cy="1588700"/>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n 3">
            <a:extLst>
              <a:ext uri="{FF2B5EF4-FFF2-40B4-BE49-F238E27FC236}">
                <a16:creationId xmlns:a16="http://schemas.microsoft.com/office/drawing/2014/main" id="{C4B0E20F-A39A-AF2E-3BF2-29A49733E89F}"/>
              </a:ext>
            </a:extLst>
          </p:cNvPr>
          <p:cNvPicPr>
            <a:picLocks noChangeAspect="1"/>
          </p:cNvPicPr>
          <p:nvPr/>
        </p:nvPicPr>
        <p:blipFill>
          <a:blip r:embed="rId4"/>
          <a:stretch>
            <a:fillRect/>
          </a:stretch>
        </p:blipFill>
        <p:spPr>
          <a:xfrm>
            <a:off x="6442183" y="27975"/>
            <a:ext cx="5193424" cy="1002691"/>
          </a:xfrm>
          <a:prstGeom prst="rect">
            <a:avLst/>
          </a:prstGeom>
        </p:spPr>
      </p:pic>
      <p:pic>
        <p:nvPicPr>
          <p:cNvPr id="5" name="Imagen 4">
            <a:extLst>
              <a:ext uri="{FF2B5EF4-FFF2-40B4-BE49-F238E27FC236}">
                <a16:creationId xmlns:a16="http://schemas.microsoft.com/office/drawing/2014/main" id="{C3E063A4-B5C7-D635-AE2E-08A54066F08C}"/>
              </a:ext>
            </a:extLst>
          </p:cNvPr>
          <p:cNvPicPr>
            <a:picLocks noChangeAspect="1"/>
          </p:cNvPicPr>
          <p:nvPr/>
        </p:nvPicPr>
        <p:blipFill>
          <a:blip r:embed="rId5"/>
          <a:stretch>
            <a:fillRect/>
          </a:stretch>
        </p:blipFill>
        <p:spPr>
          <a:xfrm>
            <a:off x="6621516" y="1162699"/>
            <a:ext cx="4834760" cy="1485745"/>
          </a:xfrm>
          <a:prstGeom prst="rect">
            <a:avLst/>
          </a:prstGeom>
        </p:spPr>
      </p:pic>
      <p:pic>
        <p:nvPicPr>
          <p:cNvPr id="6" name="Imagen 5">
            <a:extLst>
              <a:ext uri="{FF2B5EF4-FFF2-40B4-BE49-F238E27FC236}">
                <a16:creationId xmlns:a16="http://schemas.microsoft.com/office/drawing/2014/main" id="{4B7D28BD-8818-5C69-A84D-612BA11BB901}"/>
              </a:ext>
            </a:extLst>
          </p:cNvPr>
          <p:cNvPicPr>
            <a:picLocks noChangeAspect="1"/>
          </p:cNvPicPr>
          <p:nvPr/>
        </p:nvPicPr>
        <p:blipFill>
          <a:blip r:embed="rId6"/>
          <a:stretch>
            <a:fillRect/>
          </a:stretch>
        </p:blipFill>
        <p:spPr>
          <a:xfrm>
            <a:off x="6621516" y="2555779"/>
            <a:ext cx="4642945" cy="1458849"/>
          </a:xfrm>
          <a:prstGeom prst="rect">
            <a:avLst/>
          </a:prstGeom>
        </p:spPr>
      </p:pic>
      <p:pic>
        <p:nvPicPr>
          <p:cNvPr id="7" name="Imagen 6">
            <a:extLst>
              <a:ext uri="{FF2B5EF4-FFF2-40B4-BE49-F238E27FC236}">
                <a16:creationId xmlns:a16="http://schemas.microsoft.com/office/drawing/2014/main" id="{84235184-9F67-531D-D521-BD7CB2CAE301}"/>
              </a:ext>
            </a:extLst>
          </p:cNvPr>
          <p:cNvPicPr>
            <a:picLocks noChangeAspect="1"/>
          </p:cNvPicPr>
          <p:nvPr/>
        </p:nvPicPr>
        <p:blipFill>
          <a:blip r:embed="rId7"/>
          <a:stretch>
            <a:fillRect/>
          </a:stretch>
        </p:blipFill>
        <p:spPr>
          <a:xfrm>
            <a:off x="476196" y="2565095"/>
            <a:ext cx="4233041" cy="1564384"/>
          </a:xfrm>
          <a:prstGeom prst="rect">
            <a:avLst/>
          </a:prstGeom>
        </p:spPr>
      </p:pic>
      <p:pic>
        <p:nvPicPr>
          <p:cNvPr id="8" name="Imagen 7">
            <a:extLst>
              <a:ext uri="{FF2B5EF4-FFF2-40B4-BE49-F238E27FC236}">
                <a16:creationId xmlns:a16="http://schemas.microsoft.com/office/drawing/2014/main" id="{4099580A-AB33-A3FA-9287-FB47F7DF7DDF}"/>
              </a:ext>
            </a:extLst>
          </p:cNvPr>
          <p:cNvPicPr>
            <a:picLocks noChangeAspect="1"/>
          </p:cNvPicPr>
          <p:nvPr/>
        </p:nvPicPr>
        <p:blipFill>
          <a:blip r:embed="rId8"/>
          <a:stretch>
            <a:fillRect/>
          </a:stretch>
        </p:blipFill>
        <p:spPr>
          <a:xfrm>
            <a:off x="279755" y="4333908"/>
            <a:ext cx="4642945" cy="1764089"/>
          </a:xfrm>
          <a:prstGeom prst="rect">
            <a:avLst/>
          </a:prstGeom>
        </p:spPr>
      </p:pic>
      <p:sp>
        <p:nvSpPr>
          <p:cNvPr id="9" name="CuadroTexto 8">
            <a:extLst>
              <a:ext uri="{FF2B5EF4-FFF2-40B4-BE49-F238E27FC236}">
                <a16:creationId xmlns:a16="http://schemas.microsoft.com/office/drawing/2014/main" id="{CF933249-9FC5-D2D5-6E79-56EFAF7BAFB0}"/>
              </a:ext>
            </a:extLst>
          </p:cNvPr>
          <p:cNvSpPr txBox="1"/>
          <p:nvPr/>
        </p:nvSpPr>
        <p:spPr>
          <a:xfrm>
            <a:off x="6621516" y="5629696"/>
            <a:ext cx="4095032" cy="1200329"/>
          </a:xfrm>
          <a:prstGeom prst="rect">
            <a:avLst/>
          </a:prstGeom>
          <a:noFill/>
        </p:spPr>
        <p:txBody>
          <a:bodyPr wrap="none" rtlCol="0">
            <a:spAutoFit/>
          </a:bodyPr>
          <a:lstStyle/>
          <a:p>
            <a:pPr lvl="1"/>
            <a:r>
              <a:rPr lang="es-MX" i="1" dirty="0"/>
              <a:t>Códigos propios</a:t>
            </a:r>
          </a:p>
          <a:p>
            <a:pPr lvl="1"/>
            <a:r>
              <a:rPr lang="es-MX" i="1" dirty="0"/>
              <a:t>Códigos de Germán Rodríguez</a:t>
            </a:r>
            <a:br>
              <a:rPr lang="es-MX" i="1" dirty="0"/>
            </a:br>
            <a:r>
              <a:rPr lang="es-MX" i="1" dirty="0"/>
              <a:t>(</a:t>
            </a:r>
            <a:r>
              <a:rPr lang="es-MX" i="1" dirty="0">
                <a:hlinkClick r:id="rId9"/>
              </a:rPr>
              <a:t>https://data.princeton.edu/eco572</a:t>
            </a:r>
            <a:r>
              <a:rPr lang="es-MX" i="1" dirty="0"/>
              <a:t>) </a:t>
            </a:r>
          </a:p>
          <a:p>
            <a:endParaRPr lang="es-MX" dirty="0"/>
          </a:p>
        </p:txBody>
      </p:sp>
      <p:pic>
        <p:nvPicPr>
          <p:cNvPr id="10" name="Imagen 9">
            <a:extLst>
              <a:ext uri="{FF2B5EF4-FFF2-40B4-BE49-F238E27FC236}">
                <a16:creationId xmlns:a16="http://schemas.microsoft.com/office/drawing/2014/main" id="{B9F6A10A-6D77-633A-3F1E-35C3D3D4211E}"/>
              </a:ext>
            </a:extLst>
          </p:cNvPr>
          <p:cNvPicPr>
            <a:picLocks noChangeAspect="1"/>
          </p:cNvPicPr>
          <p:nvPr/>
        </p:nvPicPr>
        <p:blipFill>
          <a:blip r:embed="rId10"/>
          <a:stretch>
            <a:fillRect/>
          </a:stretch>
        </p:blipFill>
        <p:spPr>
          <a:xfrm>
            <a:off x="6922375" y="3739004"/>
            <a:ext cx="4233041" cy="1668704"/>
          </a:xfrm>
          <a:prstGeom prst="rect">
            <a:avLst/>
          </a:prstGeom>
        </p:spPr>
      </p:pic>
    </p:spTree>
    <p:extLst>
      <p:ext uri="{BB962C8B-B14F-4D97-AF65-F5344CB8AC3E}">
        <p14:creationId xmlns:p14="http://schemas.microsoft.com/office/powerpoint/2010/main" val="181437319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3076A93-4A80-0B58-1DE7-06EBEC03D909}"/>
              </a:ext>
            </a:extLst>
          </p:cNvPr>
          <p:cNvSpPr>
            <a:spLocks noGrp="1"/>
          </p:cNvSpPr>
          <p:nvPr>
            <p:ph type="title"/>
          </p:nvPr>
        </p:nvSpPr>
        <p:spPr/>
        <p:txBody>
          <a:bodyPr/>
          <a:lstStyle/>
          <a:p>
            <a:r>
              <a:rPr lang="es-MX" dirty="0"/>
              <a:t>{paquetes demogRáficos}</a:t>
            </a:r>
          </a:p>
        </p:txBody>
      </p:sp>
      <p:graphicFrame>
        <p:nvGraphicFramePr>
          <p:cNvPr id="5" name="Marcador de contenido 2">
            <a:extLst>
              <a:ext uri="{FF2B5EF4-FFF2-40B4-BE49-F238E27FC236}">
                <a16:creationId xmlns:a16="http://schemas.microsoft.com/office/drawing/2014/main" id="{7A002034-6300-26E6-E199-BBA777FC31DD}"/>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Elipse 2">
            <a:extLst>
              <a:ext uri="{FF2B5EF4-FFF2-40B4-BE49-F238E27FC236}">
                <a16:creationId xmlns:a16="http://schemas.microsoft.com/office/drawing/2014/main" id="{B382BB17-B736-EA11-B02D-D3186D9FB26F}"/>
              </a:ext>
            </a:extLst>
          </p:cNvPr>
          <p:cNvSpPr/>
          <p:nvPr/>
        </p:nvSpPr>
        <p:spPr>
          <a:xfrm>
            <a:off x="7622627" y="1967543"/>
            <a:ext cx="3731173" cy="3647089"/>
          </a:xfrm>
          <a:prstGeom prst="ellipse">
            <a:avLst/>
          </a:prstGeom>
          <a:no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Tree>
    <p:extLst>
      <p:ext uri="{BB962C8B-B14F-4D97-AF65-F5344CB8AC3E}">
        <p14:creationId xmlns:p14="http://schemas.microsoft.com/office/powerpoint/2010/main" val="2139803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2583E44-3A46-4248-73A6-54A3E5657765}"/>
              </a:ext>
            </a:extLst>
          </p:cNvPr>
          <p:cNvSpPr>
            <a:spLocks noGrp="1"/>
          </p:cNvSpPr>
          <p:nvPr>
            <p:ph type="title"/>
          </p:nvPr>
        </p:nvSpPr>
        <p:spPr>
          <a:xfrm>
            <a:off x="2244800" y="290199"/>
            <a:ext cx="10161384" cy="1143200"/>
          </a:xfrm>
        </p:spPr>
        <p:txBody>
          <a:bodyPr>
            <a:normAutofit fontScale="90000"/>
          </a:bodyPr>
          <a:lstStyle/>
          <a:p>
            <a:r>
              <a:rPr lang="es-MX" dirty="0"/>
              <a:t>Paquetes para presentar resultados</a:t>
            </a:r>
          </a:p>
        </p:txBody>
      </p:sp>
      <p:sp>
        <p:nvSpPr>
          <p:cNvPr id="3" name="Marcador de contenido 2">
            <a:extLst>
              <a:ext uri="{FF2B5EF4-FFF2-40B4-BE49-F238E27FC236}">
                <a16:creationId xmlns:a16="http://schemas.microsoft.com/office/drawing/2014/main" id="{5F42A3DB-074D-623A-3E13-475308D6A645}"/>
              </a:ext>
            </a:extLst>
          </p:cNvPr>
          <p:cNvSpPr>
            <a:spLocks noGrp="1"/>
          </p:cNvSpPr>
          <p:nvPr>
            <p:ph idx="1"/>
          </p:nvPr>
        </p:nvSpPr>
        <p:spPr>
          <a:xfrm>
            <a:off x="733596" y="2099190"/>
            <a:ext cx="4618155" cy="4536274"/>
          </a:xfrm>
        </p:spPr>
        <p:txBody>
          <a:bodyPr>
            <a:normAutofit fontScale="92500" lnSpcReduction="20000"/>
          </a:bodyPr>
          <a:lstStyle/>
          <a:p>
            <a:r>
              <a:rPr lang="es-MX" sz="3600" b="1" dirty="0"/>
              <a:t>shiny</a:t>
            </a:r>
            <a:r>
              <a:rPr lang="es-MX" sz="3600" dirty="0"/>
              <a:t>: aplicaciones web interactivas con R. </a:t>
            </a:r>
          </a:p>
          <a:p>
            <a:r>
              <a:rPr lang="es-MX" sz="3600" b="1" dirty="0"/>
              <a:t>R Markdown</a:t>
            </a:r>
            <a:r>
              <a:rPr lang="es-MX" sz="3600" dirty="0"/>
              <a:t>: Informes reproducibles y automatizados. </a:t>
            </a:r>
          </a:p>
          <a:p>
            <a:r>
              <a:rPr lang="es-MX" sz="3600" b="1" dirty="0"/>
              <a:t>Quarto: </a:t>
            </a:r>
            <a:r>
              <a:rPr lang="es-MX" sz="3600" dirty="0"/>
              <a:t>Informes reproducibles y automatizados. </a:t>
            </a:r>
          </a:p>
        </p:txBody>
      </p:sp>
      <p:sp>
        <p:nvSpPr>
          <p:cNvPr id="4" name="Marcador de número de diapositiva 3">
            <a:extLst>
              <a:ext uri="{FF2B5EF4-FFF2-40B4-BE49-F238E27FC236}">
                <a16:creationId xmlns:a16="http://schemas.microsoft.com/office/drawing/2014/main" id="{D9BBE00E-7BAD-B995-8054-50CE2DCFED73}"/>
              </a:ext>
            </a:extLst>
          </p:cNvPr>
          <p:cNvSpPr>
            <a:spLocks noGrp="1"/>
          </p:cNvSpPr>
          <p:nvPr>
            <p:ph type="sldNum" sz="quarter" idx="12"/>
          </p:nvPr>
        </p:nvSpPr>
        <p:spPr/>
        <p:txBody>
          <a:bodyPr/>
          <a:lstStyle/>
          <a:p>
            <a:fld id="{E0A69C0A-242F-3649-9406-B8B23F0A3DF5}" type="slidenum">
              <a:rPr lang="es-MX" smtClean="0"/>
              <a:t>44</a:t>
            </a:fld>
            <a:endParaRPr lang="es-MX"/>
          </a:p>
        </p:txBody>
      </p:sp>
      <p:pic>
        <p:nvPicPr>
          <p:cNvPr id="1026" name="Picture 2" descr="Shiny - R package | BIII">
            <a:extLst>
              <a:ext uri="{FF2B5EF4-FFF2-40B4-BE49-F238E27FC236}">
                <a16:creationId xmlns:a16="http://schemas.microsoft.com/office/drawing/2014/main" id="{5F909E8E-555F-70E1-5830-1A8688BA1A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16921" y="1130051"/>
            <a:ext cx="1812897" cy="209914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 Markdown: The Definitive Guide">
            <a:extLst>
              <a:ext uri="{FF2B5EF4-FFF2-40B4-BE49-F238E27FC236}">
                <a16:creationId xmlns:a16="http://schemas.microsoft.com/office/drawing/2014/main" id="{BC505580-994D-4069-0117-1911AED23377}"/>
              </a:ext>
            </a:extLst>
          </p:cNvPr>
          <p:cNvPicPr>
            <a:picLocks noChangeAspect="1" noChangeArrowheads="1"/>
          </p:cNvPicPr>
          <p:nvPr/>
        </p:nvPicPr>
        <p:blipFill>
          <a:blip r:embed="rId3">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5840141" y="2762576"/>
            <a:ext cx="1953559" cy="220354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bookdown: Authoring Books and Technical Documents with R Markdown">
            <a:extLst>
              <a:ext uri="{FF2B5EF4-FFF2-40B4-BE49-F238E27FC236}">
                <a16:creationId xmlns:a16="http://schemas.microsoft.com/office/drawing/2014/main" id="{E48BB5CD-EF77-B671-8CF9-4293C93F09AD}"/>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808893" y="2805596"/>
            <a:ext cx="1797704" cy="206736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blogdown: Creating Websites with R Markdown">
            <a:extLst>
              <a:ext uri="{FF2B5EF4-FFF2-40B4-BE49-F238E27FC236}">
                <a16:creationId xmlns:a16="http://schemas.microsoft.com/office/drawing/2014/main" id="{95229572-703A-6C9F-1AEF-4EC61FF1C895}"/>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638401" y="2815569"/>
            <a:ext cx="1797704" cy="2076349"/>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Descargar GitHub gratis - 2022 Última versión">
            <a:extLst>
              <a:ext uri="{FF2B5EF4-FFF2-40B4-BE49-F238E27FC236}">
                <a16:creationId xmlns:a16="http://schemas.microsoft.com/office/drawing/2014/main" id="{2954F82B-DF04-1463-27A5-4B2437281B8B}"/>
              </a:ext>
            </a:extLst>
          </p:cNvPr>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43016" y="589453"/>
            <a:ext cx="1699048" cy="951467"/>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Thumbnail quarto logo made up of a circle split into four equal parts and the text quarto">
            <a:extLst>
              <a:ext uri="{FF2B5EF4-FFF2-40B4-BE49-F238E27FC236}">
                <a16:creationId xmlns:a16="http://schemas.microsoft.com/office/drawing/2014/main" id="{2446EDE0-0437-20B1-BCD3-F1CD1CF6A1C5}"/>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5614" t="22702" r="18089" b="32440"/>
          <a:stretch/>
        </p:blipFill>
        <p:spPr bwMode="auto">
          <a:xfrm>
            <a:off x="7640359" y="5502621"/>
            <a:ext cx="2923887" cy="10389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539264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a:latin typeface="Courier"/>
              </a:rPr>
              <a:t>{mxmaps}</a:t>
            </a:r>
            <a:r>
              <a:t> (I)</a:t>
            </a:r>
          </a:p>
        </p:txBody>
      </p:sp>
      <p:sp>
        <p:nvSpPr>
          <p:cNvPr id="3" name="Content Placeholder 2"/>
          <p:cNvSpPr>
            <a:spLocks noGrp="1"/>
          </p:cNvSpPr>
          <p:nvPr>
            <p:ph idx="1"/>
          </p:nvPr>
        </p:nvSpPr>
        <p:spPr/>
        <p:txBody>
          <a:bodyPr>
            <a:normAutofit fontScale="92500" lnSpcReduction="20000"/>
          </a:bodyPr>
          <a:lstStyle/>
          <a:p>
            <a:pPr marL="0" indent="0">
              <a:spcBef>
                <a:spcPts val="4000"/>
              </a:spcBef>
              <a:buNone/>
            </a:pPr>
            <a:r>
              <a:rPr b="1" dirty="0" err="1"/>
              <a:t>Instalación</a:t>
            </a:r>
            <a:endParaRPr b="1" dirty="0"/>
          </a:p>
          <a:p>
            <a:pPr marL="0" indent="0">
              <a:buNone/>
            </a:pPr>
            <a:r>
              <a:rPr sz="2600" dirty="0"/>
              <a:t>Este </a:t>
            </a:r>
            <a:r>
              <a:rPr sz="2600" dirty="0" err="1"/>
              <a:t>paquete</a:t>
            </a:r>
            <a:r>
              <a:rPr sz="2600" dirty="0"/>
              <a:t> es un </a:t>
            </a:r>
            <a:r>
              <a:rPr sz="2600" dirty="0" err="1"/>
              <a:t>paquete</a:t>
            </a:r>
            <a:r>
              <a:rPr sz="2600" dirty="0"/>
              <a:t> </a:t>
            </a:r>
            <a:r>
              <a:rPr sz="2600" dirty="0" err="1"/>
              <a:t>muy</a:t>
            </a:r>
            <a:r>
              <a:rPr sz="2600" dirty="0"/>
              <a:t> </a:t>
            </a:r>
            <a:r>
              <a:rPr sz="2600" dirty="0" err="1"/>
              <a:t>sencillo</a:t>
            </a:r>
            <a:r>
              <a:rPr sz="2600" dirty="0"/>
              <a:t> para </a:t>
            </a:r>
            <a:r>
              <a:rPr sz="2600" dirty="0" err="1"/>
              <a:t>hacer</a:t>
            </a:r>
            <a:r>
              <a:rPr sz="2600" dirty="0"/>
              <a:t> </a:t>
            </a:r>
            <a:r>
              <a:rPr sz="2600" dirty="0" err="1"/>
              <a:t>mapas</a:t>
            </a:r>
            <a:r>
              <a:rPr sz="2600" dirty="0"/>
              <a:t>, </a:t>
            </a:r>
            <a:r>
              <a:rPr sz="2600" dirty="0" err="1"/>
              <a:t>desarrollado</a:t>
            </a:r>
            <a:r>
              <a:rPr sz="2600" dirty="0"/>
              <a:t> </a:t>
            </a:r>
            <a:r>
              <a:rPr sz="2600" dirty="0" err="1"/>
              <a:t>por</a:t>
            </a:r>
            <a:r>
              <a:rPr sz="2600" dirty="0"/>
              <a:t> Diego Valle Jones.</a:t>
            </a:r>
          </a:p>
          <a:p>
            <a:pPr marL="0" indent="0">
              <a:buNone/>
            </a:pPr>
            <a:r>
              <a:rPr sz="2600" dirty="0" err="1"/>
              <a:t>Permite</a:t>
            </a:r>
            <a:r>
              <a:rPr sz="2600" dirty="0"/>
              <a:t> </a:t>
            </a:r>
            <a:r>
              <a:rPr sz="2600" dirty="0" err="1"/>
              <a:t>hacer</a:t>
            </a:r>
            <a:r>
              <a:rPr sz="2600" dirty="0"/>
              <a:t> </a:t>
            </a:r>
            <a:r>
              <a:rPr sz="2600" dirty="0" err="1"/>
              <a:t>mapas</a:t>
            </a:r>
            <a:r>
              <a:rPr sz="2600" dirty="0"/>
              <a:t> a </a:t>
            </a:r>
            <a:r>
              <a:rPr sz="2600" dirty="0" err="1"/>
              <a:t>nivel</a:t>
            </a:r>
            <a:r>
              <a:rPr sz="2600" dirty="0"/>
              <a:t> municipal y </a:t>
            </a:r>
            <a:r>
              <a:rPr sz="2600" dirty="0" err="1"/>
              <a:t>estatal</a:t>
            </a:r>
            <a:r>
              <a:rPr sz="2600" dirty="0"/>
              <a:t> de México.</a:t>
            </a:r>
          </a:p>
          <a:p>
            <a:pPr marL="0" indent="0">
              <a:buNone/>
            </a:pPr>
            <a:r>
              <a:rPr sz="2600" dirty="0"/>
              <a:t>Se </a:t>
            </a:r>
            <a:r>
              <a:rPr sz="2600" dirty="0" err="1"/>
              <a:t>instala</a:t>
            </a:r>
            <a:r>
              <a:rPr sz="2600" dirty="0"/>
              <a:t> </a:t>
            </a:r>
            <a:r>
              <a:rPr sz="2600" dirty="0" err="1"/>
              <a:t>también</a:t>
            </a:r>
            <a:r>
              <a:rPr sz="2600" dirty="0"/>
              <a:t> </a:t>
            </a:r>
            <a:r>
              <a:rPr sz="2600" dirty="0" err="1"/>
              <a:t>desde</a:t>
            </a:r>
            <a:r>
              <a:rPr sz="2600" dirty="0"/>
              <a:t> </a:t>
            </a:r>
            <a:r>
              <a:rPr sz="2600" dirty="0" err="1"/>
              <a:t>su</a:t>
            </a:r>
            <a:r>
              <a:rPr sz="2600" dirty="0"/>
              <a:t> </a:t>
            </a:r>
            <a:r>
              <a:rPr sz="2600" dirty="0" err="1"/>
              <a:t>versión</a:t>
            </a:r>
            <a:r>
              <a:rPr sz="2600" dirty="0"/>
              <a:t> </a:t>
            </a:r>
            <a:r>
              <a:rPr sz="2600" dirty="0" err="1"/>
              <a:t>en</a:t>
            </a:r>
            <a:r>
              <a:rPr sz="2600" dirty="0"/>
              <a:t> </a:t>
            </a:r>
            <a:r>
              <a:rPr sz="2600" dirty="0" err="1"/>
              <a:t>desarrollo</a:t>
            </a:r>
            <a:endParaRPr lang="es-ES" sz="2600" dirty="0"/>
          </a:p>
          <a:p>
            <a:pPr marL="0" indent="0">
              <a:buNone/>
            </a:pPr>
            <a:endParaRPr sz="2600" dirty="0"/>
          </a:p>
          <a:p>
            <a:pPr indent="0">
              <a:buNone/>
            </a:pPr>
            <a:r>
              <a:rPr dirty="0">
                <a:solidFill>
                  <a:srgbClr val="5E5E5E"/>
                </a:solidFill>
                <a:latin typeface="Courier"/>
              </a:rPr>
              <a:t>remotes::</a:t>
            </a:r>
            <a:r>
              <a:rPr dirty="0" err="1">
                <a:solidFill>
                  <a:srgbClr val="5E5E5E"/>
                </a:solidFill>
                <a:latin typeface="Courier"/>
              </a:rPr>
              <a:t>install_github</a:t>
            </a:r>
            <a:r>
              <a:rPr dirty="0">
                <a:solidFill>
                  <a:srgbClr val="5E5E5E"/>
                </a:solidFill>
                <a:latin typeface="Courier"/>
              </a:rPr>
              <a:t>("</a:t>
            </a:r>
            <a:r>
              <a:rPr dirty="0" err="1">
                <a:solidFill>
                  <a:srgbClr val="5E5E5E"/>
                </a:solidFill>
                <a:latin typeface="Courier"/>
              </a:rPr>
              <a:t>diegovalle</a:t>
            </a:r>
            <a:r>
              <a:rPr dirty="0">
                <a:solidFill>
                  <a:srgbClr val="5E5E5E"/>
                </a:solidFill>
                <a:latin typeface="Courier"/>
              </a:rPr>
              <a:t>/</a:t>
            </a:r>
            <a:r>
              <a:rPr dirty="0" err="1">
                <a:solidFill>
                  <a:srgbClr val="5E5E5E"/>
                </a:solidFill>
                <a:latin typeface="Courier"/>
              </a:rPr>
              <a:t>mxmaps</a:t>
            </a:r>
            <a:r>
              <a:rPr dirty="0">
                <a:solidFill>
                  <a:srgbClr val="5E5E5E"/>
                </a:solidFill>
                <a:latin typeface="Courier"/>
              </a:rPr>
              <a:t>")</a:t>
            </a:r>
            <a:br>
              <a:rPr dirty="0"/>
            </a:br>
            <a:r>
              <a:rPr dirty="0">
                <a:solidFill>
                  <a:srgbClr val="4758AB"/>
                </a:solidFill>
                <a:latin typeface="Courier"/>
              </a:rPr>
              <a:t>library</a:t>
            </a:r>
            <a:r>
              <a:rPr dirty="0">
                <a:solidFill>
                  <a:srgbClr val="003B4F"/>
                </a:solidFill>
                <a:latin typeface="Courier"/>
              </a:rPr>
              <a:t>(</a:t>
            </a:r>
            <a:r>
              <a:rPr dirty="0" err="1">
                <a:solidFill>
                  <a:srgbClr val="003B4F"/>
                </a:solidFill>
                <a:latin typeface="Courier"/>
              </a:rPr>
              <a:t>mxmaps</a:t>
            </a:r>
            <a:r>
              <a:rPr dirty="0">
                <a:solidFill>
                  <a:srgbClr val="003B4F"/>
                </a:solidFill>
                <a:latin typeface="Courier"/>
              </a:rPr>
              <a:t>)</a:t>
            </a:r>
          </a:p>
          <a:p>
            <a:pPr marL="0" indent="0">
              <a:buNone/>
            </a:pPr>
            <a:endParaRPr lang="es-ES" sz="2400" dirty="0"/>
          </a:p>
          <a:p>
            <a:pPr marL="0" indent="0">
              <a:buNone/>
            </a:pPr>
            <a:r>
              <a:rPr sz="2400" dirty="0"/>
              <a:t>Este </a:t>
            </a:r>
            <a:r>
              <a:rPr sz="2400" dirty="0" err="1"/>
              <a:t>paquete</a:t>
            </a:r>
            <a:r>
              <a:rPr sz="2400" dirty="0"/>
              <a:t> </a:t>
            </a:r>
            <a:r>
              <a:rPr sz="2400" dirty="0" err="1"/>
              <a:t>ya</a:t>
            </a:r>
            <a:r>
              <a:rPr sz="2400" dirty="0"/>
              <a:t> </a:t>
            </a:r>
            <a:r>
              <a:rPr sz="2400" dirty="0" err="1"/>
              <a:t>viene</a:t>
            </a:r>
            <a:r>
              <a:rPr sz="2400" dirty="0"/>
              <a:t> con </a:t>
            </a:r>
            <a:r>
              <a:rPr sz="2400" dirty="0" err="1"/>
              <a:t>algunos</a:t>
            </a:r>
            <a:r>
              <a:rPr sz="2400" dirty="0"/>
              <a:t> </a:t>
            </a:r>
            <a:r>
              <a:rPr sz="2400" dirty="0" err="1"/>
              <a:t>datos</a:t>
            </a:r>
            <a:r>
              <a:rPr sz="2400" dirty="0"/>
              <a:t> de población de </a:t>
            </a:r>
            <a:r>
              <a:rPr sz="2400" dirty="0" err="1"/>
              <a:t>los</a:t>
            </a:r>
            <a:r>
              <a:rPr sz="2400" dirty="0"/>
              <a:t> </a:t>
            </a:r>
            <a:r>
              <a:rPr sz="2400" dirty="0" err="1"/>
              <a:t>censos</a:t>
            </a:r>
            <a:r>
              <a:rPr sz="2400" dirty="0"/>
              <a:t> </a:t>
            </a:r>
            <a:r>
              <a:rPr sz="2400" dirty="0" err="1"/>
              <a:t>mexicanos</a:t>
            </a:r>
            <a:r>
              <a:rPr sz="2400" dirty="0"/>
              <a:t>.</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2" y="273049"/>
            <a:ext cx="4011084" cy="1162051"/>
          </a:xfrm>
        </p:spPr>
        <p:txBody>
          <a:bodyPr/>
          <a:lstStyle/>
          <a:p>
            <a:r>
              <a:rPr>
                <a:latin typeface="Courier"/>
              </a:rPr>
              <a:t>{mxmaps}</a:t>
            </a:r>
            <a:r>
              <a:t> (II)</a:t>
            </a:r>
          </a:p>
        </p:txBody>
      </p:sp>
      <p:sp>
        <p:nvSpPr>
          <p:cNvPr id="4" name="Text Placeholder 3"/>
          <p:cNvSpPr>
            <a:spLocks noGrp="1"/>
          </p:cNvSpPr>
          <p:nvPr>
            <p:ph type="body" sz="half" idx="2"/>
          </p:nvPr>
        </p:nvSpPr>
        <p:spPr>
          <a:xfrm>
            <a:off x="839788" y="2057400"/>
            <a:ext cx="6351844" cy="3811588"/>
          </a:xfrm>
        </p:spPr>
        <p:txBody>
          <a:bodyPr>
            <a:noAutofit/>
          </a:bodyPr>
          <a:lstStyle/>
          <a:p>
            <a:pPr>
              <a:spcBef>
                <a:spcPts val="4000"/>
              </a:spcBef>
            </a:pPr>
            <a:r>
              <a:rPr sz="1200" b="1" dirty="0"/>
              <a:t>Nivel </a:t>
            </a:r>
            <a:r>
              <a:rPr sz="1200" b="1" dirty="0" err="1"/>
              <a:t>estatal</a:t>
            </a:r>
            <a:endParaRPr sz="1200" b="1" dirty="0"/>
          </a:p>
          <a:p>
            <a:r>
              <a:rPr sz="1200" dirty="0"/>
              <a:t>El primer </a:t>
            </a:r>
            <a:r>
              <a:rPr sz="1200" dirty="0" err="1"/>
              <a:t>ejemplo</a:t>
            </a:r>
            <a:r>
              <a:rPr sz="1200" dirty="0"/>
              <a:t> </a:t>
            </a:r>
            <a:r>
              <a:rPr sz="1200" dirty="0" err="1"/>
              <a:t>utiliza</a:t>
            </a:r>
            <a:r>
              <a:rPr sz="1200" dirty="0"/>
              <a:t> con </a:t>
            </a:r>
            <a:r>
              <a:rPr sz="1200" dirty="0" err="1"/>
              <a:t>los</a:t>
            </a:r>
            <a:r>
              <a:rPr sz="1200" dirty="0"/>
              <a:t> </a:t>
            </a:r>
            <a:r>
              <a:rPr sz="1200" dirty="0" err="1"/>
              <a:t>datos</a:t>
            </a:r>
            <a:r>
              <a:rPr sz="1200" dirty="0"/>
              <a:t> a </a:t>
            </a:r>
            <a:r>
              <a:rPr sz="1200" dirty="0" err="1"/>
              <a:t>nivel</a:t>
            </a:r>
            <a:r>
              <a:rPr sz="1200" dirty="0"/>
              <a:t> </a:t>
            </a:r>
            <a:r>
              <a:rPr sz="1200" dirty="0" err="1"/>
              <a:t>estatal</a:t>
            </a:r>
            <a:r>
              <a:rPr sz="1200" dirty="0"/>
              <a:t> de población. Si </a:t>
            </a:r>
            <a:r>
              <a:rPr sz="1200" dirty="0" err="1"/>
              <a:t>tienes</a:t>
            </a:r>
            <a:r>
              <a:rPr sz="1200" dirty="0"/>
              <a:t> </a:t>
            </a:r>
            <a:r>
              <a:rPr sz="1200" dirty="0" err="1"/>
              <a:t>una</a:t>
            </a:r>
            <a:r>
              <a:rPr sz="1200" dirty="0"/>
              <a:t> base con la </a:t>
            </a:r>
            <a:r>
              <a:rPr sz="1200" dirty="0" err="1"/>
              <a:t>codificación</a:t>
            </a:r>
            <a:r>
              <a:rPr sz="1200" dirty="0"/>
              <a:t> de </a:t>
            </a:r>
            <a:r>
              <a:rPr sz="1200" dirty="0" err="1"/>
              <a:t>los</a:t>
            </a:r>
            <a:r>
              <a:rPr sz="1200" dirty="0"/>
              <a:t> </a:t>
            </a:r>
            <a:r>
              <a:rPr sz="1200" dirty="0" err="1"/>
              <a:t>datos</a:t>
            </a:r>
            <a:r>
              <a:rPr sz="1200" dirty="0"/>
              <a:t> </a:t>
            </a:r>
            <a:r>
              <a:rPr sz="1200" dirty="0" err="1"/>
              <a:t>en</a:t>
            </a:r>
            <a:r>
              <a:rPr sz="1200" dirty="0"/>
              <a:t> </a:t>
            </a:r>
            <a:r>
              <a:rPr sz="1200" dirty="0" err="1"/>
              <a:t>los</a:t>
            </a:r>
            <a:r>
              <a:rPr sz="1200" dirty="0"/>
              <a:t> </a:t>
            </a:r>
            <a:r>
              <a:rPr sz="1200" dirty="0" err="1"/>
              <a:t>estados</a:t>
            </a:r>
            <a:r>
              <a:rPr sz="1200" dirty="0"/>
              <a:t> de </a:t>
            </a:r>
            <a:r>
              <a:rPr sz="1200" dirty="0" err="1"/>
              <a:t>acuerdo</a:t>
            </a:r>
            <a:r>
              <a:rPr sz="1200" dirty="0"/>
              <a:t> a INEGI, </a:t>
            </a:r>
            <a:r>
              <a:rPr sz="1200" dirty="0" err="1"/>
              <a:t>en</a:t>
            </a:r>
            <a:r>
              <a:rPr sz="1200" dirty="0"/>
              <a:t> </a:t>
            </a:r>
            <a:r>
              <a:rPr sz="1200" dirty="0" err="1"/>
              <a:t>una</a:t>
            </a:r>
            <a:r>
              <a:rPr sz="1200" dirty="0"/>
              <a:t> variable que se llama </a:t>
            </a:r>
            <a:r>
              <a:rPr sz="1200" dirty="0" err="1"/>
              <a:t>región</a:t>
            </a:r>
            <a:r>
              <a:rPr sz="1200" dirty="0"/>
              <a:t>, no </a:t>
            </a:r>
            <a:r>
              <a:rPr sz="1200" dirty="0" err="1"/>
              <a:t>habrá</a:t>
            </a:r>
            <a:r>
              <a:rPr sz="1200" dirty="0"/>
              <a:t> </a:t>
            </a:r>
            <a:r>
              <a:rPr sz="1200" dirty="0" err="1"/>
              <a:t>problema</a:t>
            </a:r>
            <a:endParaRPr sz="1200" dirty="0"/>
          </a:p>
          <a:p>
            <a:r>
              <a:rPr sz="1200" dirty="0">
                <a:solidFill>
                  <a:srgbClr val="4758AB"/>
                </a:solidFill>
                <a:latin typeface="Courier"/>
              </a:rPr>
              <a:t>data</a:t>
            </a:r>
            <a:r>
              <a:rPr sz="1200" dirty="0">
                <a:solidFill>
                  <a:srgbClr val="003B4F"/>
                </a:solidFill>
                <a:latin typeface="Courier"/>
              </a:rPr>
              <a:t>(</a:t>
            </a:r>
            <a:r>
              <a:rPr sz="1200" dirty="0">
                <a:solidFill>
                  <a:srgbClr val="20794D"/>
                </a:solidFill>
                <a:latin typeface="Courier"/>
              </a:rPr>
              <a:t>"df_mexstate_2020"</a:t>
            </a:r>
            <a:r>
              <a:rPr sz="1200" dirty="0">
                <a:solidFill>
                  <a:srgbClr val="003B4F"/>
                </a:solidFill>
                <a:latin typeface="Courier"/>
              </a:rPr>
              <a:t>)</a:t>
            </a:r>
            <a:br>
              <a:rPr sz="1200" dirty="0"/>
            </a:br>
            <a:br>
              <a:rPr sz="1200" dirty="0"/>
            </a:br>
            <a:r>
              <a:rPr sz="1200" dirty="0">
                <a:solidFill>
                  <a:srgbClr val="003B4F"/>
                </a:solidFill>
                <a:latin typeface="Courier"/>
              </a:rPr>
              <a:t>df_mxstate_2020 </a:t>
            </a:r>
            <a:r>
              <a:rPr sz="1200" dirty="0">
                <a:solidFill>
                  <a:srgbClr val="5E5E5E"/>
                </a:solidFill>
                <a:latin typeface="Courier"/>
              </a:rPr>
              <a:t>%&gt;%</a:t>
            </a:r>
            <a:r>
              <a:rPr sz="1200" dirty="0">
                <a:solidFill>
                  <a:srgbClr val="003B4F"/>
                </a:solidFill>
                <a:latin typeface="Courier"/>
              </a:rPr>
              <a:t> </a:t>
            </a:r>
            <a:r>
              <a:rPr sz="1200" dirty="0">
                <a:solidFill>
                  <a:srgbClr val="4758AB"/>
                </a:solidFill>
                <a:latin typeface="Courier"/>
              </a:rPr>
              <a:t>head</a:t>
            </a:r>
            <a:r>
              <a:rPr sz="1200" dirty="0">
                <a:solidFill>
                  <a:srgbClr val="003B4F"/>
                </a:solidFill>
                <a:latin typeface="Courier"/>
              </a:rPr>
              <a:t>()</a:t>
            </a:r>
          </a:p>
          <a:p>
            <a:pPr>
              <a:spcBef>
                <a:spcPts val="0"/>
              </a:spcBef>
            </a:pPr>
            <a:r>
              <a:rPr sz="1200" dirty="0">
                <a:latin typeface="Courier"/>
              </a:rPr>
              <a:t>  region          </a:t>
            </a:r>
            <a:r>
              <a:rPr sz="1200" dirty="0" err="1">
                <a:latin typeface="Courier"/>
              </a:rPr>
              <a:t>state_name</a:t>
            </a:r>
            <a:r>
              <a:rPr sz="1200" dirty="0">
                <a:latin typeface="Courier"/>
              </a:rPr>
              <a:t>  </a:t>
            </a:r>
            <a:r>
              <a:rPr sz="1200" dirty="0" err="1">
                <a:latin typeface="Courier"/>
              </a:rPr>
              <a:t>state_name_official</a:t>
            </a:r>
            <a:r>
              <a:rPr sz="1200" dirty="0">
                <a:latin typeface="Courier"/>
              </a:rPr>
              <a:t> </a:t>
            </a:r>
            <a:r>
              <a:rPr sz="1200" dirty="0" err="1">
                <a:latin typeface="Courier"/>
              </a:rPr>
              <a:t>state_abbr</a:t>
            </a:r>
            <a:r>
              <a:rPr sz="1200" dirty="0">
                <a:latin typeface="Courier"/>
              </a:rPr>
              <a:t>
1     01      Aguascalientes       Aguascalientes        AGS
2     02     Baja California      Baja California         BC
3     03 Baja California Sur  Baja California Sur        BCS
4     04            Campeche             Campeche       CAMP
5     05            Coahuila Coahuila de Zaragoza       COAH
6     06              Colima               Colima        COL
 </a:t>
            </a:r>
            <a:endParaRPr lang="es-ES" sz="1200" dirty="0">
              <a:latin typeface="Courier"/>
            </a:endParaRPr>
          </a:p>
          <a:p>
            <a:pPr>
              <a:spcBef>
                <a:spcPts val="0"/>
              </a:spcBef>
            </a:pPr>
            <a:endParaRPr lang="es-MX" sz="1200" dirty="0">
              <a:solidFill>
                <a:srgbClr val="003B4F"/>
              </a:solidFill>
              <a:latin typeface="Courier"/>
            </a:endParaRPr>
          </a:p>
          <a:p>
            <a:pPr>
              <a:spcBef>
                <a:spcPts val="0"/>
              </a:spcBef>
            </a:pPr>
            <a:r>
              <a:rPr sz="1200" dirty="0">
                <a:solidFill>
                  <a:srgbClr val="003B4F"/>
                </a:solidFill>
                <a:latin typeface="Courier"/>
              </a:rPr>
              <a:t>df_mxstate_2020</a:t>
            </a:r>
            <a:r>
              <a:rPr sz="1200" dirty="0">
                <a:solidFill>
                  <a:srgbClr val="5E5E5E"/>
                </a:solidFill>
                <a:latin typeface="Courier"/>
              </a:rPr>
              <a:t>$</a:t>
            </a:r>
            <a:r>
              <a:rPr sz="1200" dirty="0">
                <a:solidFill>
                  <a:srgbClr val="003B4F"/>
                </a:solidFill>
                <a:latin typeface="Courier"/>
              </a:rPr>
              <a:t>value &lt;- df_mxstate_2020</a:t>
            </a:r>
            <a:r>
              <a:rPr sz="1200" dirty="0">
                <a:solidFill>
                  <a:srgbClr val="5E5E5E"/>
                </a:solidFill>
                <a:latin typeface="Courier"/>
              </a:rPr>
              <a:t>$</a:t>
            </a:r>
            <a:r>
              <a:rPr sz="1200" dirty="0">
                <a:solidFill>
                  <a:srgbClr val="003B4F"/>
                </a:solidFill>
                <a:latin typeface="Courier"/>
              </a:rPr>
              <a:t>pop</a:t>
            </a:r>
            <a:br>
              <a:rPr sz="1200" dirty="0"/>
            </a:br>
            <a:br>
              <a:rPr sz="1200" dirty="0"/>
            </a:br>
            <a:r>
              <a:rPr sz="1200" dirty="0" err="1">
                <a:solidFill>
                  <a:srgbClr val="4758AB"/>
                </a:solidFill>
                <a:latin typeface="Courier"/>
              </a:rPr>
              <a:t>mxstate_choropleth</a:t>
            </a:r>
            <a:r>
              <a:rPr sz="1200" dirty="0">
                <a:solidFill>
                  <a:srgbClr val="003B4F"/>
                </a:solidFill>
                <a:latin typeface="Courier"/>
              </a:rPr>
              <a:t>(df_mxstate_2020,</a:t>
            </a:r>
            <a:br>
              <a:rPr sz="1200" dirty="0"/>
            </a:br>
            <a:r>
              <a:rPr sz="1200" dirty="0">
                <a:solidFill>
                  <a:srgbClr val="003B4F"/>
                </a:solidFill>
                <a:latin typeface="Courier"/>
              </a:rPr>
              <a:t>                   </a:t>
            </a:r>
            <a:r>
              <a:rPr sz="1200" dirty="0">
                <a:solidFill>
                  <a:srgbClr val="657422"/>
                </a:solidFill>
                <a:latin typeface="Courier"/>
              </a:rPr>
              <a:t>title =</a:t>
            </a:r>
            <a:r>
              <a:rPr sz="1200" dirty="0">
                <a:solidFill>
                  <a:srgbClr val="003B4F"/>
                </a:solidFill>
                <a:latin typeface="Courier"/>
              </a:rPr>
              <a:t> </a:t>
            </a:r>
            <a:r>
              <a:rPr sz="1200" dirty="0">
                <a:solidFill>
                  <a:srgbClr val="20794D"/>
                </a:solidFill>
                <a:latin typeface="Courier"/>
              </a:rPr>
              <a:t>"Población total, </a:t>
            </a:r>
            <a:r>
              <a:rPr sz="1200" dirty="0" err="1">
                <a:solidFill>
                  <a:srgbClr val="20794D"/>
                </a:solidFill>
                <a:latin typeface="Courier"/>
              </a:rPr>
              <a:t>por</a:t>
            </a:r>
            <a:r>
              <a:rPr sz="1200" dirty="0">
                <a:solidFill>
                  <a:srgbClr val="20794D"/>
                </a:solidFill>
                <a:latin typeface="Courier"/>
              </a:rPr>
              <a:t> </a:t>
            </a:r>
            <a:r>
              <a:rPr sz="1200" dirty="0" err="1">
                <a:solidFill>
                  <a:srgbClr val="20794D"/>
                </a:solidFill>
                <a:latin typeface="Courier"/>
              </a:rPr>
              <a:t>estado</a:t>
            </a:r>
            <a:r>
              <a:rPr sz="1200" dirty="0">
                <a:solidFill>
                  <a:srgbClr val="20794D"/>
                </a:solidFill>
                <a:latin typeface="Courier"/>
              </a:rPr>
              <a:t> 2020"</a:t>
            </a:r>
            <a:r>
              <a:rPr sz="1200" dirty="0">
                <a:solidFill>
                  <a:srgbClr val="003B4F"/>
                </a:solidFill>
                <a:latin typeface="Courier"/>
              </a:rPr>
              <a:t>)</a:t>
            </a:r>
          </a:p>
        </p:txBody>
      </p:sp>
      <p:pic>
        <p:nvPicPr>
          <p:cNvPr id="3" name="Picture 1" descr="codigo_files/figure-pptx/unnamed-chunk-33-1.png"/>
          <p:cNvPicPr>
            <a:picLocks noGrp="1" noChangeAspect="1"/>
          </p:cNvPicPr>
          <p:nvPr/>
        </p:nvPicPr>
        <p:blipFill>
          <a:blip r:embed="rId2"/>
          <a:stretch>
            <a:fillRect/>
          </a:stretch>
        </p:blipFill>
        <p:spPr bwMode="auto">
          <a:xfrm>
            <a:off x="5536743" y="0"/>
            <a:ext cx="6807200" cy="3403600"/>
          </a:xfrm>
          <a:prstGeom prst="rect">
            <a:avLst/>
          </a:prstGeom>
          <a:noFill/>
          <a:ln w="9525">
            <a:noFill/>
            <a:headEnd/>
            <a:tailEnd/>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2" y="273049"/>
            <a:ext cx="4011084" cy="1162051"/>
          </a:xfrm>
        </p:spPr>
        <p:txBody>
          <a:bodyPr/>
          <a:lstStyle/>
          <a:p>
            <a:r>
              <a:rPr>
                <a:latin typeface="Courier"/>
              </a:rPr>
              <a:t>{mxmaps}</a:t>
            </a:r>
            <a:r>
              <a:t> (III)</a:t>
            </a:r>
          </a:p>
        </p:txBody>
      </p:sp>
      <p:pic>
        <p:nvPicPr>
          <p:cNvPr id="5" name="Picture 1" descr="codigo_files/figure-pptx/unnamed-chunk-34-1.png">
            <a:extLst>
              <a:ext uri="{FF2B5EF4-FFF2-40B4-BE49-F238E27FC236}">
                <a16:creationId xmlns:a16="http://schemas.microsoft.com/office/drawing/2014/main" id="{E739F9B7-428B-BF59-2E79-52382728C14E}"/>
              </a:ext>
            </a:extLst>
          </p:cNvPr>
          <p:cNvPicPr>
            <a:picLocks noGrp="1" noChangeAspect="1"/>
          </p:cNvPicPr>
          <p:nvPr/>
        </p:nvPicPr>
        <p:blipFill>
          <a:blip r:embed="rId2"/>
          <a:stretch>
            <a:fillRect/>
          </a:stretch>
        </p:blipFill>
        <p:spPr bwMode="auto">
          <a:xfrm>
            <a:off x="5709737" y="0"/>
            <a:ext cx="6807200" cy="3403600"/>
          </a:xfrm>
          <a:prstGeom prst="rect">
            <a:avLst/>
          </a:prstGeom>
          <a:noFill/>
          <a:ln w="9525">
            <a:noFill/>
            <a:headEnd/>
            <a:tailEnd/>
          </a:ln>
        </p:spPr>
      </p:pic>
      <p:sp>
        <p:nvSpPr>
          <p:cNvPr id="4" name="Text Placeholder 3"/>
          <p:cNvSpPr>
            <a:spLocks noGrp="1"/>
          </p:cNvSpPr>
          <p:nvPr>
            <p:ph type="body" sz="half" idx="2"/>
          </p:nvPr>
        </p:nvSpPr>
        <p:spPr>
          <a:xfrm>
            <a:off x="839788" y="1878227"/>
            <a:ext cx="7550450" cy="4706723"/>
          </a:xfrm>
        </p:spPr>
        <p:txBody>
          <a:bodyPr>
            <a:normAutofit fontScale="92500"/>
          </a:bodyPr>
          <a:lstStyle/>
          <a:p>
            <a:pPr>
              <a:spcBef>
                <a:spcPts val="4000"/>
              </a:spcBef>
            </a:pPr>
            <a:r>
              <a:rPr sz="1200" b="1" dirty="0"/>
              <a:t>Nivel municipal</a:t>
            </a:r>
          </a:p>
          <a:p>
            <a:r>
              <a:rPr sz="1200" dirty="0"/>
              <a:t>Este </a:t>
            </a:r>
            <a:r>
              <a:rPr sz="1200" dirty="0" err="1"/>
              <a:t>segundo</a:t>
            </a:r>
            <a:r>
              <a:rPr sz="1200" dirty="0"/>
              <a:t> </a:t>
            </a:r>
            <a:r>
              <a:rPr sz="1200" dirty="0" err="1"/>
              <a:t>ejemplo</a:t>
            </a:r>
            <a:r>
              <a:rPr sz="1200" dirty="0"/>
              <a:t> </a:t>
            </a:r>
            <a:r>
              <a:rPr sz="1200" dirty="0" err="1"/>
              <a:t>utiliza</a:t>
            </a:r>
            <a:r>
              <a:rPr sz="1200" dirty="0"/>
              <a:t> con </a:t>
            </a:r>
            <a:r>
              <a:rPr sz="1200" dirty="0" err="1"/>
              <a:t>los</a:t>
            </a:r>
            <a:r>
              <a:rPr sz="1200" dirty="0"/>
              <a:t> </a:t>
            </a:r>
            <a:r>
              <a:rPr sz="1200" dirty="0" err="1"/>
              <a:t>datos</a:t>
            </a:r>
            <a:r>
              <a:rPr sz="1200" dirty="0"/>
              <a:t> a </a:t>
            </a:r>
            <a:r>
              <a:rPr sz="1200" dirty="0" err="1"/>
              <a:t>nivel</a:t>
            </a:r>
            <a:r>
              <a:rPr sz="1200" dirty="0"/>
              <a:t> </a:t>
            </a:r>
            <a:r>
              <a:rPr sz="1200" dirty="0" err="1"/>
              <a:t>estatal</a:t>
            </a:r>
            <a:r>
              <a:rPr sz="1200" dirty="0"/>
              <a:t> de población. Si </a:t>
            </a:r>
            <a:r>
              <a:rPr sz="1200" dirty="0" err="1"/>
              <a:t>tienes</a:t>
            </a:r>
            <a:r>
              <a:rPr sz="1200" dirty="0"/>
              <a:t> </a:t>
            </a:r>
            <a:r>
              <a:rPr sz="1200" dirty="0" err="1"/>
              <a:t>una</a:t>
            </a:r>
            <a:r>
              <a:rPr sz="1200" dirty="0"/>
              <a:t> base con la </a:t>
            </a:r>
            <a:r>
              <a:rPr sz="1200" dirty="0" err="1"/>
              <a:t>codificación</a:t>
            </a:r>
            <a:r>
              <a:rPr sz="1200" dirty="0"/>
              <a:t> de </a:t>
            </a:r>
            <a:r>
              <a:rPr sz="1200" dirty="0" err="1"/>
              <a:t>los</a:t>
            </a:r>
            <a:r>
              <a:rPr sz="1200" dirty="0"/>
              <a:t> </a:t>
            </a:r>
            <a:r>
              <a:rPr sz="1200" dirty="0" err="1"/>
              <a:t>datos</a:t>
            </a:r>
            <a:r>
              <a:rPr sz="1200" dirty="0"/>
              <a:t> </a:t>
            </a:r>
            <a:r>
              <a:rPr sz="1200" dirty="0" err="1"/>
              <a:t>en</a:t>
            </a:r>
            <a:r>
              <a:rPr sz="1200" dirty="0"/>
              <a:t> </a:t>
            </a:r>
            <a:r>
              <a:rPr sz="1200" dirty="0" err="1"/>
              <a:t>los</a:t>
            </a:r>
            <a:r>
              <a:rPr sz="1200" dirty="0"/>
              <a:t> </a:t>
            </a:r>
            <a:r>
              <a:rPr sz="1200" dirty="0" err="1"/>
              <a:t>municipio</a:t>
            </a:r>
            <a:r>
              <a:rPr sz="1200" dirty="0"/>
              <a:t> de </a:t>
            </a:r>
            <a:r>
              <a:rPr sz="1200" dirty="0" err="1"/>
              <a:t>acuerdo</a:t>
            </a:r>
            <a:r>
              <a:rPr sz="1200" dirty="0"/>
              <a:t> a INEGI, </a:t>
            </a:r>
            <a:r>
              <a:rPr sz="1200" dirty="0" err="1"/>
              <a:t>en</a:t>
            </a:r>
            <a:r>
              <a:rPr sz="1200" dirty="0"/>
              <a:t> </a:t>
            </a:r>
            <a:r>
              <a:rPr sz="1200" dirty="0" err="1"/>
              <a:t>una</a:t>
            </a:r>
            <a:r>
              <a:rPr sz="1200" dirty="0"/>
              <a:t> variable que se llama </a:t>
            </a:r>
            <a:r>
              <a:rPr sz="1200" dirty="0" err="1"/>
              <a:t>región</a:t>
            </a:r>
            <a:r>
              <a:rPr sz="1200" dirty="0"/>
              <a:t>, no </a:t>
            </a:r>
            <a:r>
              <a:rPr sz="1200" dirty="0" err="1"/>
              <a:t>habrá</a:t>
            </a:r>
            <a:r>
              <a:rPr sz="1200" dirty="0"/>
              <a:t> </a:t>
            </a:r>
            <a:r>
              <a:rPr sz="1200" dirty="0" err="1"/>
              <a:t>problema</a:t>
            </a:r>
            <a:endParaRPr sz="1200" dirty="0"/>
          </a:p>
          <a:p>
            <a:r>
              <a:rPr sz="1200" dirty="0">
                <a:solidFill>
                  <a:srgbClr val="4758AB"/>
                </a:solidFill>
                <a:latin typeface="Courier"/>
              </a:rPr>
              <a:t>data</a:t>
            </a:r>
            <a:r>
              <a:rPr sz="1200" dirty="0">
                <a:solidFill>
                  <a:srgbClr val="003B4F"/>
                </a:solidFill>
                <a:latin typeface="Courier"/>
              </a:rPr>
              <a:t>(</a:t>
            </a:r>
            <a:r>
              <a:rPr sz="1200" dirty="0">
                <a:solidFill>
                  <a:srgbClr val="20794D"/>
                </a:solidFill>
                <a:latin typeface="Courier"/>
              </a:rPr>
              <a:t>"df_mxmunicipio_2020"</a:t>
            </a:r>
            <a:r>
              <a:rPr sz="1200" dirty="0">
                <a:solidFill>
                  <a:srgbClr val="003B4F"/>
                </a:solidFill>
                <a:latin typeface="Courier"/>
              </a:rPr>
              <a:t>)</a:t>
            </a:r>
            <a:br>
              <a:rPr sz="1200" dirty="0"/>
            </a:br>
            <a:r>
              <a:rPr sz="1200" dirty="0">
                <a:solidFill>
                  <a:srgbClr val="003B4F"/>
                </a:solidFill>
                <a:latin typeface="Courier"/>
              </a:rPr>
              <a:t>df_mxmunicipio_2020 </a:t>
            </a:r>
            <a:r>
              <a:rPr sz="1200" dirty="0">
                <a:solidFill>
                  <a:srgbClr val="5E5E5E"/>
                </a:solidFill>
                <a:latin typeface="Courier"/>
              </a:rPr>
              <a:t>%&gt;%</a:t>
            </a:r>
            <a:r>
              <a:rPr sz="1200" dirty="0">
                <a:solidFill>
                  <a:srgbClr val="003B4F"/>
                </a:solidFill>
                <a:latin typeface="Courier"/>
              </a:rPr>
              <a:t> </a:t>
            </a:r>
            <a:r>
              <a:rPr sz="1200" dirty="0">
                <a:solidFill>
                  <a:srgbClr val="4758AB"/>
                </a:solidFill>
                <a:latin typeface="Courier"/>
              </a:rPr>
              <a:t>head</a:t>
            </a:r>
            <a:r>
              <a:rPr sz="1200" dirty="0">
                <a:solidFill>
                  <a:srgbClr val="003B4F"/>
                </a:solidFill>
                <a:latin typeface="Courier"/>
              </a:rPr>
              <a:t>()</a:t>
            </a:r>
            <a:endParaRPr lang="es-ES" sz="1200" dirty="0">
              <a:solidFill>
                <a:srgbClr val="003B4F"/>
              </a:solidFill>
              <a:latin typeface="Courier"/>
            </a:endParaRPr>
          </a:p>
          <a:p>
            <a:endParaRPr sz="1100" dirty="0">
              <a:solidFill>
                <a:srgbClr val="003B4F"/>
              </a:solidFill>
              <a:latin typeface="Courier"/>
            </a:endParaRPr>
          </a:p>
          <a:p>
            <a:pPr>
              <a:lnSpc>
                <a:spcPct val="120000"/>
              </a:lnSpc>
              <a:spcBef>
                <a:spcPts val="0"/>
              </a:spcBef>
            </a:pPr>
            <a:r>
              <a:rPr sz="1100" dirty="0">
                <a:latin typeface="Courier"/>
              </a:rPr>
              <a:t># A </a:t>
            </a:r>
            <a:r>
              <a:rPr sz="1100" dirty="0" err="1">
                <a:latin typeface="Courier"/>
              </a:rPr>
              <a:t>tibble</a:t>
            </a:r>
            <a:r>
              <a:rPr sz="1100" dirty="0">
                <a:latin typeface="Courier"/>
              </a:rPr>
              <a:t>: 6 × 17
  </a:t>
            </a:r>
            <a:r>
              <a:rPr sz="1100" dirty="0" err="1">
                <a:latin typeface="Courier"/>
              </a:rPr>
              <a:t>state_code</a:t>
            </a:r>
            <a:r>
              <a:rPr sz="1100" dirty="0">
                <a:latin typeface="Courier"/>
              </a:rPr>
              <a:t> </a:t>
            </a:r>
            <a:r>
              <a:rPr sz="1100" dirty="0" err="1">
                <a:latin typeface="Courier"/>
              </a:rPr>
              <a:t>munic</a:t>
            </a:r>
            <a:r>
              <a:rPr sz="1100" dirty="0">
                <a:latin typeface="Courier"/>
              </a:rPr>
              <a:t>…¹ region state…² state…³ state…⁴ state…⁵ </a:t>
            </a:r>
            <a:r>
              <a:rPr sz="1100" dirty="0" err="1">
                <a:latin typeface="Courier"/>
              </a:rPr>
              <a:t>munic</a:t>
            </a:r>
            <a:r>
              <a:rPr sz="1100" dirty="0">
                <a:latin typeface="Courier"/>
              </a:rPr>
              <a:t>…⁶  year    pop
  &lt;chr&gt;      &lt;chr&gt;   &lt;chr&gt;  &lt;chr&gt;   &lt;chr&gt;   &lt;chr&gt;   &lt;chr&gt;   &lt;chr&gt;   &lt;</a:t>
            </a:r>
            <a:r>
              <a:rPr sz="1100" dirty="0" err="1">
                <a:latin typeface="Courier"/>
              </a:rPr>
              <a:t>dbl</a:t>
            </a:r>
            <a:r>
              <a:rPr sz="1100" dirty="0">
                <a:latin typeface="Courier"/>
              </a:rPr>
              <a:t>&gt;  &lt;int&gt;
1 01         001     01001  </a:t>
            </a:r>
            <a:r>
              <a:rPr sz="1100" dirty="0" err="1">
                <a:latin typeface="Courier"/>
              </a:rPr>
              <a:t>Aguasc</a:t>
            </a:r>
            <a:r>
              <a:rPr sz="1100" dirty="0">
                <a:latin typeface="Courier"/>
              </a:rPr>
              <a:t>… </a:t>
            </a:r>
            <a:r>
              <a:rPr sz="1100" dirty="0" err="1">
                <a:latin typeface="Courier"/>
              </a:rPr>
              <a:t>Aguasc</a:t>
            </a:r>
            <a:r>
              <a:rPr sz="1100" dirty="0">
                <a:latin typeface="Courier"/>
              </a:rPr>
              <a:t>… AGS     </a:t>
            </a:r>
            <a:r>
              <a:rPr sz="1100" dirty="0" err="1">
                <a:latin typeface="Courier"/>
              </a:rPr>
              <a:t>Ags</a:t>
            </a:r>
            <a:r>
              <a:rPr sz="1100" dirty="0">
                <a:latin typeface="Courier"/>
              </a:rPr>
              <a:t>.    </a:t>
            </a:r>
            <a:r>
              <a:rPr sz="1100" dirty="0" err="1">
                <a:latin typeface="Courier"/>
              </a:rPr>
              <a:t>Aguasc</a:t>
            </a:r>
            <a:r>
              <a:rPr sz="1100" dirty="0">
                <a:latin typeface="Courier"/>
              </a:rPr>
              <a:t>…  2020 948990
2 01         002     01002  </a:t>
            </a:r>
            <a:r>
              <a:rPr sz="1100" dirty="0" err="1">
                <a:latin typeface="Courier"/>
              </a:rPr>
              <a:t>Aguasc</a:t>
            </a:r>
            <a:r>
              <a:rPr sz="1100" dirty="0">
                <a:latin typeface="Courier"/>
              </a:rPr>
              <a:t>… </a:t>
            </a:r>
            <a:r>
              <a:rPr sz="1100" dirty="0" err="1">
                <a:latin typeface="Courier"/>
              </a:rPr>
              <a:t>Aguasc</a:t>
            </a:r>
            <a:r>
              <a:rPr sz="1100" dirty="0">
                <a:latin typeface="Courier"/>
              </a:rPr>
              <a:t>… AGS     </a:t>
            </a:r>
            <a:r>
              <a:rPr sz="1100" dirty="0" err="1">
                <a:latin typeface="Courier"/>
              </a:rPr>
              <a:t>Ags</a:t>
            </a:r>
            <a:r>
              <a:rPr sz="1100" dirty="0">
                <a:latin typeface="Courier"/>
              </a:rPr>
              <a:t>.    </a:t>
            </a:r>
            <a:r>
              <a:rPr sz="1100" dirty="0" err="1">
                <a:latin typeface="Courier"/>
              </a:rPr>
              <a:t>Asient</a:t>
            </a:r>
            <a:r>
              <a:rPr sz="1100" dirty="0">
                <a:latin typeface="Courier"/>
              </a:rPr>
              <a:t>…  2020  51536
3 01         003     01003  </a:t>
            </a:r>
            <a:r>
              <a:rPr sz="1100" dirty="0" err="1">
                <a:latin typeface="Courier"/>
              </a:rPr>
              <a:t>Aguasc</a:t>
            </a:r>
            <a:r>
              <a:rPr sz="1100" dirty="0">
                <a:latin typeface="Courier"/>
              </a:rPr>
              <a:t>… </a:t>
            </a:r>
            <a:r>
              <a:rPr sz="1100" dirty="0" err="1">
                <a:latin typeface="Courier"/>
              </a:rPr>
              <a:t>Aguasc</a:t>
            </a:r>
            <a:r>
              <a:rPr sz="1100" dirty="0">
                <a:latin typeface="Courier"/>
              </a:rPr>
              <a:t>… AGS     </a:t>
            </a:r>
            <a:r>
              <a:rPr sz="1100" dirty="0" err="1">
                <a:latin typeface="Courier"/>
              </a:rPr>
              <a:t>Ags</a:t>
            </a:r>
            <a:r>
              <a:rPr sz="1100" dirty="0">
                <a:latin typeface="Courier"/>
              </a:rPr>
              <a:t>.    </a:t>
            </a:r>
            <a:r>
              <a:rPr sz="1100" dirty="0" err="1">
                <a:latin typeface="Courier"/>
              </a:rPr>
              <a:t>Calvil</a:t>
            </a:r>
            <a:r>
              <a:rPr sz="1100" dirty="0">
                <a:latin typeface="Courier"/>
              </a:rPr>
              <a:t>…  2020  58250
4 01         004     01004  </a:t>
            </a:r>
            <a:r>
              <a:rPr sz="1100" dirty="0" err="1">
                <a:latin typeface="Courier"/>
              </a:rPr>
              <a:t>Aguasc</a:t>
            </a:r>
            <a:r>
              <a:rPr sz="1100" dirty="0">
                <a:latin typeface="Courier"/>
              </a:rPr>
              <a:t>… </a:t>
            </a:r>
            <a:r>
              <a:rPr sz="1100" dirty="0" err="1">
                <a:latin typeface="Courier"/>
              </a:rPr>
              <a:t>Aguasc</a:t>
            </a:r>
            <a:r>
              <a:rPr sz="1100" dirty="0">
                <a:latin typeface="Courier"/>
              </a:rPr>
              <a:t>… AGS     </a:t>
            </a:r>
            <a:r>
              <a:rPr sz="1100" dirty="0" err="1">
                <a:latin typeface="Courier"/>
              </a:rPr>
              <a:t>Ags</a:t>
            </a:r>
            <a:r>
              <a:rPr sz="1100" dirty="0">
                <a:latin typeface="Courier"/>
              </a:rPr>
              <a:t>.    </a:t>
            </a:r>
            <a:r>
              <a:rPr sz="1100" dirty="0" err="1">
                <a:latin typeface="Courier"/>
              </a:rPr>
              <a:t>Cosío</a:t>
            </a:r>
            <a:r>
              <a:rPr sz="1100" dirty="0">
                <a:latin typeface="Courier"/>
              </a:rPr>
              <a:t>    2020  17000
5 01         005     01005  </a:t>
            </a:r>
            <a:r>
              <a:rPr sz="1100" dirty="0" err="1">
                <a:latin typeface="Courier"/>
              </a:rPr>
              <a:t>Aguasc</a:t>
            </a:r>
            <a:r>
              <a:rPr sz="1100" dirty="0">
                <a:latin typeface="Courier"/>
              </a:rPr>
              <a:t>… </a:t>
            </a:r>
            <a:r>
              <a:rPr sz="1100" dirty="0" err="1">
                <a:latin typeface="Courier"/>
              </a:rPr>
              <a:t>Aguasc</a:t>
            </a:r>
            <a:r>
              <a:rPr sz="1100" dirty="0">
                <a:latin typeface="Courier"/>
              </a:rPr>
              <a:t>… AGS     </a:t>
            </a:r>
            <a:r>
              <a:rPr sz="1100" dirty="0" err="1">
                <a:latin typeface="Courier"/>
              </a:rPr>
              <a:t>Ags</a:t>
            </a:r>
            <a:r>
              <a:rPr sz="1100" dirty="0">
                <a:latin typeface="Courier"/>
              </a:rPr>
              <a:t>.    Jesús …  2020 129929
6 01         006     01006  </a:t>
            </a:r>
            <a:r>
              <a:rPr sz="1100" dirty="0" err="1">
                <a:latin typeface="Courier"/>
              </a:rPr>
              <a:t>Aguasc</a:t>
            </a:r>
            <a:r>
              <a:rPr sz="1100" dirty="0">
                <a:latin typeface="Courier"/>
              </a:rPr>
              <a:t>… </a:t>
            </a:r>
            <a:r>
              <a:rPr sz="1100" dirty="0" err="1">
                <a:latin typeface="Courier"/>
              </a:rPr>
              <a:t>Aguasc</a:t>
            </a:r>
            <a:r>
              <a:rPr sz="1100" dirty="0">
                <a:latin typeface="Courier"/>
              </a:rPr>
              <a:t>… AGS     </a:t>
            </a:r>
            <a:r>
              <a:rPr sz="1100" dirty="0" err="1">
                <a:latin typeface="Courier"/>
              </a:rPr>
              <a:t>Ags</a:t>
            </a:r>
            <a:r>
              <a:rPr sz="1100" dirty="0">
                <a:latin typeface="Courier"/>
              </a:rPr>
              <a:t>.    </a:t>
            </a:r>
            <a:r>
              <a:rPr sz="1100" dirty="0" err="1">
                <a:latin typeface="Courier"/>
              </a:rPr>
              <a:t>Pabell</a:t>
            </a:r>
            <a:r>
              <a:rPr sz="1100" dirty="0">
                <a:latin typeface="Courier"/>
              </a:rPr>
              <a:t>…  2020  47646
</a:t>
            </a:r>
            <a:endParaRPr lang="es-ES" sz="1100" dirty="0">
              <a:solidFill>
                <a:srgbClr val="003B4F"/>
              </a:solidFill>
              <a:latin typeface="Courier"/>
            </a:endParaRPr>
          </a:p>
          <a:p>
            <a:pPr>
              <a:lnSpc>
                <a:spcPct val="120000"/>
              </a:lnSpc>
              <a:spcBef>
                <a:spcPts val="0"/>
              </a:spcBef>
            </a:pPr>
            <a:r>
              <a:rPr sz="1100" dirty="0">
                <a:solidFill>
                  <a:srgbClr val="003B4F"/>
                </a:solidFill>
                <a:latin typeface="Courier"/>
              </a:rPr>
              <a:t>df_mxmunicipio_2020</a:t>
            </a:r>
            <a:r>
              <a:rPr sz="1100" dirty="0">
                <a:solidFill>
                  <a:srgbClr val="5E5E5E"/>
                </a:solidFill>
                <a:latin typeface="Courier"/>
              </a:rPr>
              <a:t>$</a:t>
            </a:r>
            <a:r>
              <a:rPr sz="1100" dirty="0">
                <a:solidFill>
                  <a:srgbClr val="003B4F"/>
                </a:solidFill>
                <a:latin typeface="Courier"/>
              </a:rPr>
              <a:t>value &lt;-  df_mxmunicipio_2020</a:t>
            </a:r>
            <a:r>
              <a:rPr sz="1100" dirty="0">
                <a:solidFill>
                  <a:srgbClr val="5E5E5E"/>
                </a:solidFill>
                <a:latin typeface="Courier"/>
              </a:rPr>
              <a:t>$</a:t>
            </a:r>
            <a:r>
              <a:rPr sz="1100" dirty="0">
                <a:solidFill>
                  <a:srgbClr val="003B4F"/>
                </a:solidFill>
                <a:latin typeface="Courier"/>
              </a:rPr>
              <a:t>indigenous_language </a:t>
            </a:r>
            <a:r>
              <a:rPr sz="1100" dirty="0">
                <a:solidFill>
                  <a:srgbClr val="5E5E5E"/>
                </a:solidFill>
                <a:latin typeface="Courier"/>
              </a:rPr>
              <a:t>/</a:t>
            </a:r>
            <a:r>
              <a:rPr sz="1100" dirty="0">
                <a:solidFill>
                  <a:srgbClr val="003B4F"/>
                </a:solidFill>
                <a:latin typeface="Courier"/>
              </a:rPr>
              <a:t> </a:t>
            </a:r>
            <a:br>
              <a:rPr sz="1100" dirty="0"/>
            </a:br>
            <a:r>
              <a:rPr sz="1100" dirty="0">
                <a:solidFill>
                  <a:srgbClr val="003B4F"/>
                </a:solidFill>
                <a:latin typeface="Courier"/>
              </a:rPr>
              <a:t>df_mxmunicipio_2020</a:t>
            </a:r>
            <a:r>
              <a:rPr sz="1100" dirty="0">
                <a:solidFill>
                  <a:srgbClr val="5E5E5E"/>
                </a:solidFill>
                <a:latin typeface="Courier"/>
              </a:rPr>
              <a:t>$</a:t>
            </a:r>
            <a:r>
              <a:rPr sz="1100" dirty="0">
                <a:solidFill>
                  <a:srgbClr val="003B4F"/>
                </a:solidFill>
                <a:latin typeface="Courier"/>
              </a:rPr>
              <a:t>pop </a:t>
            </a:r>
            <a:r>
              <a:rPr sz="1100" dirty="0">
                <a:solidFill>
                  <a:srgbClr val="5E5E5E"/>
                </a:solidFill>
                <a:latin typeface="Courier"/>
              </a:rPr>
              <a:t>*</a:t>
            </a:r>
            <a:r>
              <a:rPr sz="1100" dirty="0">
                <a:solidFill>
                  <a:srgbClr val="003B4F"/>
                </a:solidFill>
                <a:latin typeface="Courier"/>
              </a:rPr>
              <a:t> </a:t>
            </a:r>
            <a:r>
              <a:rPr sz="1100" dirty="0">
                <a:solidFill>
                  <a:srgbClr val="AD0000"/>
                </a:solidFill>
                <a:latin typeface="Courier"/>
              </a:rPr>
              <a:t>100</a:t>
            </a:r>
            <a:br>
              <a:rPr sz="1100" dirty="0"/>
            </a:br>
            <a:br>
              <a:rPr sz="1100" dirty="0"/>
            </a:br>
            <a:r>
              <a:rPr sz="1100" dirty="0" err="1">
                <a:solidFill>
                  <a:srgbClr val="4758AB"/>
                </a:solidFill>
                <a:latin typeface="Courier"/>
              </a:rPr>
              <a:t>mxmunicipio_choropleth</a:t>
            </a:r>
            <a:r>
              <a:rPr sz="1100" dirty="0">
                <a:solidFill>
                  <a:srgbClr val="003B4F"/>
                </a:solidFill>
                <a:latin typeface="Courier"/>
              </a:rPr>
              <a:t>(df_mxmunicipio_2020, </a:t>
            </a:r>
            <a:br>
              <a:rPr sz="1100" dirty="0"/>
            </a:br>
            <a:r>
              <a:rPr sz="1100" dirty="0">
                <a:solidFill>
                  <a:srgbClr val="003B4F"/>
                </a:solidFill>
                <a:latin typeface="Courier"/>
              </a:rPr>
              <a:t>                       </a:t>
            </a:r>
            <a:r>
              <a:rPr sz="1100" dirty="0" err="1">
                <a:solidFill>
                  <a:srgbClr val="657422"/>
                </a:solidFill>
                <a:latin typeface="Courier"/>
              </a:rPr>
              <a:t>num_colors</a:t>
            </a:r>
            <a:r>
              <a:rPr sz="1100" dirty="0">
                <a:solidFill>
                  <a:srgbClr val="657422"/>
                </a:solidFill>
                <a:latin typeface="Courier"/>
              </a:rPr>
              <a:t> =</a:t>
            </a:r>
            <a:r>
              <a:rPr sz="1100" dirty="0">
                <a:solidFill>
                  <a:srgbClr val="003B4F"/>
                </a:solidFill>
                <a:latin typeface="Courier"/>
              </a:rPr>
              <a:t> </a:t>
            </a:r>
            <a:r>
              <a:rPr sz="1100" dirty="0">
                <a:solidFill>
                  <a:srgbClr val="AD0000"/>
                </a:solidFill>
                <a:latin typeface="Courier"/>
              </a:rPr>
              <a:t>1</a:t>
            </a:r>
            <a:r>
              <a:rPr sz="1100" dirty="0">
                <a:solidFill>
                  <a:srgbClr val="003B4F"/>
                </a:solidFill>
                <a:latin typeface="Courier"/>
              </a:rPr>
              <a:t>,</a:t>
            </a:r>
            <a:br>
              <a:rPr sz="1100" dirty="0"/>
            </a:br>
            <a:r>
              <a:rPr sz="1100" dirty="0">
                <a:solidFill>
                  <a:srgbClr val="003B4F"/>
                </a:solidFill>
                <a:latin typeface="Courier"/>
              </a:rPr>
              <a:t>                       </a:t>
            </a:r>
            <a:r>
              <a:rPr sz="1100" dirty="0">
                <a:solidFill>
                  <a:srgbClr val="657422"/>
                </a:solidFill>
                <a:latin typeface="Courier"/>
              </a:rPr>
              <a:t>title =</a:t>
            </a:r>
            <a:r>
              <a:rPr sz="1100" dirty="0">
                <a:solidFill>
                  <a:srgbClr val="003B4F"/>
                </a:solidFill>
                <a:latin typeface="Courier"/>
              </a:rPr>
              <a:t> </a:t>
            </a:r>
            <a:r>
              <a:rPr sz="1100" dirty="0">
                <a:solidFill>
                  <a:srgbClr val="20794D"/>
                </a:solidFill>
                <a:latin typeface="Courier"/>
              </a:rPr>
              <a:t>"</a:t>
            </a:r>
            <a:r>
              <a:rPr sz="1100" dirty="0" err="1">
                <a:solidFill>
                  <a:srgbClr val="20794D"/>
                </a:solidFill>
                <a:latin typeface="Courier"/>
              </a:rPr>
              <a:t>Porcentaje</a:t>
            </a:r>
            <a:r>
              <a:rPr sz="1100" dirty="0">
                <a:solidFill>
                  <a:srgbClr val="20794D"/>
                </a:solidFill>
                <a:latin typeface="Courier"/>
              </a:rPr>
              <a:t> de la población </a:t>
            </a:r>
            <a:r>
              <a:rPr sz="1100" dirty="0" err="1">
                <a:solidFill>
                  <a:srgbClr val="20794D"/>
                </a:solidFill>
                <a:latin typeface="Courier"/>
              </a:rPr>
              <a:t>hablante</a:t>
            </a:r>
            <a:r>
              <a:rPr sz="1100" dirty="0">
                <a:solidFill>
                  <a:srgbClr val="20794D"/>
                </a:solidFill>
                <a:latin typeface="Courier"/>
              </a:rPr>
              <a:t> de </a:t>
            </a:r>
            <a:r>
              <a:rPr sz="1100" dirty="0" err="1">
                <a:solidFill>
                  <a:srgbClr val="20794D"/>
                </a:solidFill>
                <a:latin typeface="Courier"/>
              </a:rPr>
              <a:t>lengua</a:t>
            </a:r>
            <a:r>
              <a:rPr sz="1100" dirty="0">
                <a:solidFill>
                  <a:srgbClr val="20794D"/>
                </a:solidFill>
                <a:latin typeface="Courier"/>
              </a:rPr>
              <a:t> </a:t>
            </a:r>
            <a:r>
              <a:rPr sz="1100" dirty="0" err="1">
                <a:solidFill>
                  <a:srgbClr val="20794D"/>
                </a:solidFill>
                <a:latin typeface="Courier"/>
              </a:rPr>
              <a:t>indígena</a:t>
            </a:r>
            <a:r>
              <a:rPr sz="1100" dirty="0">
                <a:solidFill>
                  <a:srgbClr val="20794D"/>
                </a:solidFill>
                <a:latin typeface="Courier"/>
              </a:rPr>
              <a:t>, 2020"</a:t>
            </a:r>
            <a:r>
              <a:rPr sz="1100" dirty="0">
                <a:solidFill>
                  <a:srgbClr val="003B4F"/>
                </a:solidFill>
                <a:latin typeface="Courier"/>
              </a:rPr>
              <a:t>,</a:t>
            </a:r>
            <a:br>
              <a:rPr sz="1100" dirty="0"/>
            </a:br>
            <a:r>
              <a:rPr sz="1100" dirty="0">
                <a:solidFill>
                  <a:srgbClr val="003B4F"/>
                </a:solidFill>
                <a:latin typeface="Courier"/>
              </a:rPr>
              <a:t>                       </a:t>
            </a:r>
            <a:r>
              <a:rPr sz="1100" dirty="0">
                <a:solidFill>
                  <a:srgbClr val="657422"/>
                </a:solidFill>
                <a:latin typeface="Courier"/>
              </a:rPr>
              <a:t>legend =</a:t>
            </a:r>
            <a:r>
              <a:rPr sz="1100" dirty="0">
                <a:solidFill>
                  <a:srgbClr val="003B4F"/>
                </a:solidFill>
                <a:latin typeface="Courier"/>
              </a:rPr>
              <a:t> </a:t>
            </a:r>
            <a:r>
              <a:rPr sz="1100" dirty="0">
                <a:solidFill>
                  <a:srgbClr val="20794D"/>
                </a:solidFill>
                <a:latin typeface="Courier"/>
              </a:rPr>
              <a:t>"%"</a:t>
            </a:r>
            <a:r>
              <a:rPr sz="1100" dirty="0">
                <a:solidFill>
                  <a:srgbClr val="003B4F"/>
                </a:solidFill>
                <a:latin typeface="Courier"/>
              </a:rPr>
              <a:t>)</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406503F-C6B8-8757-4B8D-7CEC5A948657}"/>
              </a:ext>
            </a:extLst>
          </p:cNvPr>
          <p:cNvSpPr>
            <a:spLocks noGrp="1"/>
          </p:cNvSpPr>
          <p:nvPr>
            <p:ph type="title"/>
          </p:nvPr>
        </p:nvSpPr>
        <p:spPr/>
        <p:txBody>
          <a:bodyPr/>
          <a:lstStyle/>
          <a:p>
            <a:endParaRPr lang="es-MX"/>
          </a:p>
        </p:txBody>
      </p:sp>
      <p:pic>
        <p:nvPicPr>
          <p:cNvPr id="4" name="semaforo.mp4">
            <a:hlinkClick r:id="" action="ppaction://media"/>
            <a:extLst>
              <a:ext uri="{FF2B5EF4-FFF2-40B4-BE49-F238E27FC236}">
                <a16:creationId xmlns:a16="http://schemas.microsoft.com/office/drawing/2014/main" id="{3BF159E4-CF76-382B-6A06-0E3C99D113C3}"/>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838200" y="221649"/>
            <a:ext cx="10307553" cy="6165850"/>
          </a:xfrm>
        </p:spPr>
      </p:pic>
    </p:spTree>
    <p:extLst>
      <p:ext uri="{BB962C8B-B14F-4D97-AF65-F5344CB8AC3E}">
        <p14:creationId xmlns:p14="http://schemas.microsoft.com/office/powerpoint/2010/main" val="3974574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483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8BB05423-5F44-2DB8-7F7A-083203A791BC}"/>
              </a:ext>
            </a:extLst>
          </p:cNvPr>
          <p:cNvSpPr>
            <a:spLocks noGrp="1"/>
          </p:cNvSpPr>
          <p:nvPr>
            <p:ph type="title"/>
          </p:nvPr>
        </p:nvSpPr>
        <p:spPr/>
        <p:txBody>
          <a:bodyPr/>
          <a:lstStyle/>
          <a:p>
            <a:r>
              <a:rPr lang="es-MX" dirty="0"/>
              <a:t>Gracias</a:t>
            </a:r>
          </a:p>
        </p:txBody>
      </p:sp>
      <p:sp>
        <p:nvSpPr>
          <p:cNvPr id="5" name="Marcador de texto 4">
            <a:extLst>
              <a:ext uri="{FF2B5EF4-FFF2-40B4-BE49-F238E27FC236}">
                <a16:creationId xmlns:a16="http://schemas.microsoft.com/office/drawing/2014/main" id="{972E557B-00CD-904B-E0B6-1DFE3102965D}"/>
              </a:ext>
            </a:extLst>
          </p:cNvPr>
          <p:cNvSpPr>
            <a:spLocks noGrp="1"/>
          </p:cNvSpPr>
          <p:nvPr>
            <p:ph type="body" idx="1"/>
          </p:nvPr>
        </p:nvSpPr>
        <p:spPr/>
        <p:txBody>
          <a:bodyPr/>
          <a:lstStyle/>
          <a:p>
            <a:r>
              <a:rPr lang="es-MX" dirty="0">
                <a:hlinkClick r:id="rId2"/>
              </a:rPr>
              <a:t>ana.escoto@politicas.unam.mx</a:t>
            </a:r>
            <a:endParaRPr lang="es-MX" dirty="0"/>
          </a:p>
          <a:p>
            <a:endParaRPr lang="es-MX" dirty="0"/>
          </a:p>
          <a:p>
            <a:endParaRPr lang="es-MX" dirty="0"/>
          </a:p>
        </p:txBody>
      </p:sp>
    </p:spTree>
    <p:extLst>
      <p:ext uri="{BB962C8B-B14F-4D97-AF65-F5344CB8AC3E}">
        <p14:creationId xmlns:p14="http://schemas.microsoft.com/office/powerpoint/2010/main" val="33693968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a:latin typeface="Courier"/>
              </a:rPr>
              <a:t>{wppExplorer}</a:t>
            </a:r>
            <a:r>
              <a:t> (II)</a:t>
            </a:r>
          </a:p>
        </p:txBody>
      </p:sp>
      <p:sp>
        <p:nvSpPr>
          <p:cNvPr id="3" name="Content Placeholder 2"/>
          <p:cNvSpPr>
            <a:spLocks noGrp="1"/>
          </p:cNvSpPr>
          <p:nvPr>
            <p:ph idx="1"/>
          </p:nvPr>
        </p:nvSpPr>
        <p:spPr/>
        <p:txBody>
          <a:bodyPr>
            <a:normAutofit lnSpcReduction="10000"/>
          </a:bodyPr>
          <a:lstStyle/>
          <a:p>
            <a:pPr marL="0" indent="0">
              <a:buNone/>
            </a:pPr>
            <a:r>
              <a:t>Fitro de país</a:t>
            </a:r>
          </a:p>
          <a:p>
            <a:pPr indent="0">
              <a:buNone/>
            </a:pPr>
            <a:r>
              <a:rPr>
                <a:solidFill>
                  <a:srgbClr val="4758AB"/>
                </a:solidFill>
                <a:latin typeface="Courier"/>
              </a:rPr>
              <a:t>wpp.by.country</a:t>
            </a:r>
            <a:r>
              <a:rPr>
                <a:solidFill>
                  <a:srgbClr val="003B4F"/>
                </a:solidFill>
                <a:latin typeface="Courier"/>
              </a:rPr>
              <a:t>(tfr,  </a:t>
            </a:r>
            <a:r>
              <a:rPr>
                <a:solidFill>
                  <a:srgbClr val="20794D"/>
                </a:solidFill>
                <a:latin typeface="Courier"/>
              </a:rPr>
              <a:t>'MX'</a:t>
            </a:r>
            <a:r>
              <a:rPr>
                <a:solidFill>
                  <a:srgbClr val="003B4F"/>
                </a:solidFill>
                <a:latin typeface="Courier"/>
              </a:rPr>
              <a:t>) </a:t>
            </a:r>
            <a:r>
              <a:rPr>
                <a:solidFill>
                  <a:srgbClr val="5E5E5E"/>
                </a:solidFill>
                <a:latin typeface="Courier"/>
              </a:rPr>
              <a:t>%&gt;%</a:t>
            </a:r>
            <a:r>
              <a:rPr>
                <a:solidFill>
                  <a:srgbClr val="003B4F"/>
                </a:solidFill>
                <a:latin typeface="Courier"/>
              </a:rPr>
              <a:t> </a:t>
            </a:r>
            <a:r>
              <a:rPr>
                <a:solidFill>
                  <a:srgbClr val="4758AB"/>
                </a:solidFill>
                <a:latin typeface="Courier"/>
              </a:rPr>
              <a:t>head</a:t>
            </a:r>
            <a:r>
              <a:rPr>
                <a:solidFill>
                  <a:srgbClr val="003B4F"/>
                </a:solidFill>
                <a:latin typeface="Courier"/>
              </a:rPr>
              <a:t>()</a:t>
            </a:r>
          </a:p>
          <a:p>
            <a:pPr indent="0">
              <a:buNone/>
            </a:pPr>
            <a:r>
              <a:rPr>
                <a:latin typeface="Courier"/>
              </a:rPr>
              <a:t>     Year value
118  1955  6.75
353  1960  6.78
588  1965  6.75
823  1970  6.75
1058 1975  6.32
1293 1980  5.33</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a:latin typeface="Courier"/>
              </a:rPr>
              <a:t>{</a:t>
            </a:r>
            <a:r>
              <a:rPr dirty="0" err="1">
                <a:latin typeface="Courier"/>
              </a:rPr>
              <a:t>wppExplorer</a:t>
            </a:r>
            <a:r>
              <a:rPr dirty="0">
                <a:latin typeface="Courier"/>
              </a:rPr>
              <a:t>}</a:t>
            </a:r>
            <a:r>
              <a:rPr dirty="0"/>
              <a:t> (III)</a:t>
            </a:r>
          </a:p>
        </p:txBody>
      </p:sp>
      <p:sp>
        <p:nvSpPr>
          <p:cNvPr id="3" name="Content Placeholder 2"/>
          <p:cNvSpPr>
            <a:spLocks noGrp="1"/>
          </p:cNvSpPr>
          <p:nvPr>
            <p:ph idx="1"/>
          </p:nvPr>
        </p:nvSpPr>
        <p:spPr/>
        <p:txBody>
          <a:bodyPr>
            <a:normAutofit lnSpcReduction="10000"/>
          </a:bodyPr>
          <a:lstStyle/>
          <a:p>
            <a:pPr marL="0" indent="0">
              <a:buNone/>
            </a:pPr>
            <a:r>
              <a:t>Fitro de año</a:t>
            </a:r>
          </a:p>
          <a:p>
            <a:pPr indent="0">
              <a:buNone/>
            </a:pPr>
            <a:r>
              <a:rPr>
                <a:solidFill>
                  <a:srgbClr val="4758AB"/>
                </a:solidFill>
                <a:latin typeface="Courier"/>
              </a:rPr>
              <a:t>wpp.by.year</a:t>
            </a:r>
            <a:r>
              <a:rPr>
                <a:solidFill>
                  <a:srgbClr val="003B4F"/>
                </a:solidFill>
                <a:latin typeface="Courier"/>
              </a:rPr>
              <a:t>(tfr,  </a:t>
            </a:r>
            <a:r>
              <a:rPr>
                <a:solidFill>
                  <a:srgbClr val="20794D"/>
                </a:solidFill>
                <a:latin typeface="Courier"/>
              </a:rPr>
              <a:t>'2010'</a:t>
            </a:r>
            <a:r>
              <a:rPr>
                <a:solidFill>
                  <a:srgbClr val="003B4F"/>
                </a:solidFill>
                <a:latin typeface="Courier"/>
              </a:rPr>
              <a:t>) </a:t>
            </a:r>
            <a:r>
              <a:rPr>
                <a:solidFill>
                  <a:srgbClr val="5E5E5E"/>
                </a:solidFill>
                <a:latin typeface="Courier"/>
              </a:rPr>
              <a:t>%&gt;%</a:t>
            </a:r>
            <a:r>
              <a:rPr>
                <a:solidFill>
                  <a:srgbClr val="003B4F"/>
                </a:solidFill>
                <a:latin typeface="Courier"/>
              </a:rPr>
              <a:t> </a:t>
            </a:r>
            <a:r>
              <a:rPr>
                <a:solidFill>
                  <a:srgbClr val="4758AB"/>
                </a:solidFill>
                <a:latin typeface="Courier"/>
              </a:rPr>
              <a:t>head</a:t>
            </a:r>
            <a:r>
              <a:rPr>
                <a:solidFill>
                  <a:srgbClr val="003B4F"/>
                </a:solidFill>
                <a:latin typeface="Courier"/>
              </a:rPr>
              <a:t>()</a:t>
            </a:r>
          </a:p>
          <a:p>
            <a:pPr indent="0">
              <a:buNone/>
            </a:pPr>
            <a:r>
              <a:rPr>
                <a:latin typeface="Courier"/>
              </a:rPr>
              <a:t>     charcode  value
2586       AF 6.4784
2587       AL 1.6400
2588       DZ 2.7240
2589       AO 6.3500
2590       AG 2.0000
2591       AR 2.3700</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0779252-8977-5904-F726-F06D7454DA78}"/>
              </a:ext>
            </a:extLst>
          </p:cNvPr>
          <p:cNvSpPr>
            <a:spLocks noGrp="1"/>
          </p:cNvSpPr>
          <p:nvPr>
            <p:ph type="title"/>
          </p:nvPr>
        </p:nvSpPr>
        <p:spPr/>
        <p:txBody>
          <a:bodyPr/>
          <a:lstStyle/>
          <a:p>
            <a:r>
              <a:rPr lang="es-MX" dirty="0">
                <a:latin typeface="Courier"/>
              </a:rPr>
              <a:t>{wppExplorer}</a:t>
            </a:r>
            <a:r>
              <a:rPr lang="es-MX" dirty="0"/>
              <a:t> (IV)</a:t>
            </a:r>
          </a:p>
        </p:txBody>
      </p:sp>
      <p:pic>
        <p:nvPicPr>
          <p:cNvPr id="4" name="Marcador de contenido 3">
            <a:extLst>
              <a:ext uri="{FF2B5EF4-FFF2-40B4-BE49-F238E27FC236}">
                <a16:creationId xmlns:a16="http://schemas.microsoft.com/office/drawing/2014/main" id="{8D85A688-69AB-A8F7-BAA6-505DD85EC683}"/>
              </a:ext>
            </a:extLst>
          </p:cNvPr>
          <p:cNvPicPr>
            <a:picLocks noGrp="1" noChangeAspect="1"/>
          </p:cNvPicPr>
          <p:nvPr>
            <p:ph idx="1"/>
          </p:nvPr>
        </p:nvPicPr>
        <p:blipFill>
          <a:blip r:embed="rId2"/>
          <a:stretch>
            <a:fillRect/>
          </a:stretch>
        </p:blipFill>
        <p:spPr>
          <a:xfrm>
            <a:off x="1862857" y="1825625"/>
            <a:ext cx="8466285" cy="4351338"/>
          </a:xfrm>
          <a:prstGeom prst="rect">
            <a:avLst/>
          </a:prstGeom>
        </p:spPr>
      </p:pic>
    </p:spTree>
    <p:extLst>
      <p:ext uri="{BB962C8B-B14F-4D97-AF65-F5344CB8AC3E}">
        <p14:creationId xmlns:p14="http://schemas.microsoft.com/office/powerpoint/2010/main" val="29676921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0779252-8977-5904-F726-F06D7454DA78}"/>
              </a:ext>
            </a:extLst>
          </p:cNvPr>
          <p:cNvSpPr>
            <a:spLocks noGrp="1"/>
          </p:cNvSpPr>
          <p:nvPr>
            <p:ph type="title"/>
          </p:nvPr>
        </p:nvSpPr>
        <p:spPr/>
        <p:txBody>
          <a:bodyPr/>
          <a:lstStyle/>
          <a:p>
            <a:r>
              <a:rPr lang="es-MX" dirty="0">
                <a:latin typeface="Courier"/>
              </a:rPr>
              <a:t>{wppExplorer}</a:t>
            </a:r>
            <a:r>
              <a:rPr lang="es-MX" dirty="0"/>
              <a:t> (V)</a:t>
            </a:r>
          </a:p>
        </p:txBody>
      </p:sp>
      <p:pic>
        <p:nvPicPr>
          <p:cNvPr id="6" name="Imagen 5">
            <a:extLst>
              <a:ext uri="{FF2B5EF4-FFF2-40B4-BE49-F238E27FC236}">
                <a16:creationId xmlns:a16="http://schemas.microsoft.com/office/drawing/2014/main" id="{86DC957D-53E7-A516-5D35-605125BF10D8}"/>
              </a:ext>
            </a:extLst>
          </p:cNvPr>
          <p:cNvPicPr>
            <a:picLocks noChangeAspect="1"/>
          </p:cNvPicPr>
          <p:nvPr/>
        </p:nvPicPr>
        <p:blipFill>
          <a:blip r:embed="rId2"/>
          <a:stretch>
            <a:fillRect/>
          </a:stretch>
        </p:blipFill>
        <p:spPr>
          <a:xfrm>
            <a:off x="2444579" y="1472259"/>
            <a:ext cx="6884773" cy="5020616"/>
          </a:xfrm>
          <a:prstGeom prst="rect">
            <a:avLst/>
          </a:prstGeom>
        </p:spPr>
      </p:pic>
    </p:spTree>
    <p:extLst>
      <p:ext uri="{BB962C8B-B14F-4D97-AF65-F5344CB8AC3E}">
        <p14:creationId xmlns:p14="http://schemas.microsoft.com/office/powerpoint/2010/main" val="16857001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0779252-8977-5904-F726-F06D7454DA78}"/>
              </a:ext>
            </a:extLst>
          </p:cNvPr>
          <p:cNvSpPr>
            <a:spLocks noGrp="1"/>
          </p:cNvSpPr>
          <p:nvPr>
            <p:ph type="title"/>
          </p:nvPr>
        </p:nvSpPr>
        <p:spPr/>
        <p:txBody>
          <a:bodyPr/>
          <a:lstStyle/>
          <a:p>
            <a:r>
              <a:rPr lang="es-MX" dirty="0">
                <a:latin typeface="Courier"/>
              </a:rPr>
              <a:t>{wppExplorer}</a:t>
            </a:r>
            <a:r>
              <a:rPr lang="es-MX" dirty="0"/>
              <a:t> (VI)</a:t>
            </a:r>
          </a:p>
        </p:txBody>
      </p:sp>
      <p:pic>
        <p:nvPicPr>
          <p:cNvPr id="3" name="Imagen 2">
            <a:extLst>
              <a:ext uri="{FF2B5EF4-FFF2-40B4-BE49-F238E27FC236}">
                <a16:creationId xmlns:a16="http://schemas.microsoft.com/office/drawing/2014/main" id="{BEB9AD99-0B48-A76B-B0F2-4C5912DE14AD}"/>
              </a:ext>
            </a:extLst>
          </p:cNvPr>
          <p:cNvPicPr>
            <a:picLocks noChangeAspect="1"/>
          </p:cNvPicPr>
          <p:nvPr/>
        </p:nvPicPr>
        <p:blipFill>
          <a:blip r:embed="rId2"/>
          <a:stretch>
            <a:fillRect/>
          </a:stretch>
        </p:blipFill>
        <p:spPr>
          <a:xfrm>
            <a:off x="1171832" y="1366714"/>
            <a:ext cx="8827994" cy="4712809"/>
          </a:xfrm>
          <a:prstGeom prst="rect">
            <a:avLst/>
          </a:prstGeom>
        </p:spPr>
      </p:pic>
      <p:sp>
        <p:nvSpPr>
          <p:cNvPr id="5" name="CuadroTexto 4">
            <a:extLst>
              <a:ext uri="{FF2B5EF4-FFF2-40B4-BE49-F238E27FC236}">
                <a16:creationId xmlns:a16="http://schemas.microsoft.com/office/drawing/2014/main" id="{42B596F6-69FC-C385-5C24-982762492918}"/>
              </a:ext>
            </a:extLst>
          </p:cNvPr>
          <p:cNvSpPr txBox="1"/>
          <p:nvPr/>
        </p:nvSpPr>
        <p:spPr>
          <a:xfrm>
            <a:off x="6706630" y="6488668"/>
            <a:ext cx="6098058" cy="369332"/>
          </a:xfrm>
          <a:prstGeom prst="rect">
            <a:avLst/>
          </a:prstGeom>
          <a:noFill/>
        </p:spPr>
        <p:txBody>
          <a:bodyPr wrap="square">
            <a:spAutoFit/>
          </a:bodyPr>
          <a:lstStyle/>
          <a:p>
            <a:r>
              <a:rPr lang="es-MX" dirty="0"/>
              <a:t>https://bayespop.shinyapps.io/wpp2019explorer/</a:t>
            </a:r>
          </a:p>
        </p:txBody>
      </p:sp>
    </p:spTree>
    <p:extLst>
      <p:ext uri="{BB962C8B-B14F-4D97-AF65-F5344CB8AC3E}">
        <p14:creationId xmlns:p14="http://schemas.microsoft.com/office/powerpoint/2010/main" val="1284725168"/>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entury Gothic-Palatino Linotype">
      <a:majorFont>
        <a:latin typeface="Century Gothic" panose="020B0502020202020204"/>
        <a:ea typeface=""/>
        <a:cs typeface=""/>
        <a:font script="Jpan" typeface="HGｺﾞｼｯｸM"/>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Palatino Linotype" panose="02040502050505030304"/>
        <a:ea typeface=""/>
        <a:cs typeface=""/>
        <a:font script="Grek" typeface="Cambria"/>
        <a:font script="Cyrl" typeface="Cambria"/>
        <a:font script="Jpan" typeface="HG創英ﾌﾟﾚｾﾞﾝｽEB"/>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6096</TotalTime>
  <Words>3569</Words>
  <Application>Microsoft Macintosh PowerPoint</Application>
  <PresentationFormat>Panorámica</PresentationFormat>
  <Paragraphs>183</Paragraphs>
  <Slides>49</Slides>
  <Notes>0</Notes>
  <HiddenSlides>0</HiddenSlides>
  <MMClips>2</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49</vt:i4>
      </vt:variant>
    </vt:vector>
  </HeadingPairs>
  <TitlesOfParts>
    <vt:vector size="56" baseType="lpstr">
      <vt:lpstr>Arial</vt:lpstr>
      <vt:lpstr>Century Gothic</vt:lpstr>
      <vt:lpstr>Consolas</vt:lpstr>
      <vt:lpstr>Courier</vt:lpstr>
      <vt:lpstr>Courier New</vt:lpstr>
      <vt:lpstr>Palatino Linotype</vt:lpstr>
      <vt:lpstr>Tema de Office</vt:lpstr>
      <vt:lpstr>Presentación de PowerPoint</vt:lpstr>
      <vt:lpstr>{paquetes demogRáficos}</vt:lpstr>
      <vt:lpstr>{paquetes demogRáficos}: consulta población</vt:lpstr>
      <vt:lpstr>{wppExplorer} (I)</vt:lpstr>
      <vt:lpstr>{wppExplorer} (II)</vt:lpstr>
      <vt:lpstr>{wppExplorer} (III)</vt:lpstr>
      <vt:lpstr>{wppExplorer} (IV)</vt:lpstr>
      <vt:lpstr>{wppExplorer} (V)</vt:lpstr>
      <vt:lpstr>{wppExplorer} (VI)</vt:lpstr>
      <vt:lpstr>{WDI} (I)</vt:lpstr>
      <vt:lpstr>Presentación de PowerPoint</vt:lpstr>
      <vt:lpstr>{WDI} (II)</vt:lpstr>
      <vt:lpstr>{geodata}</vt:lpstr>
      <vt:lpstr>{geodata} (I)</vt:lpstr>
      <vt:lpstr>{geodata} (II)</vt:lpstr>
      <vt:lpstr>{geodata} (III)</vt:lpstr>
      <vt:lpstr>{inegiR} + API INEGI (I)</vt:lpstr>
      <vt:lpstr>{inegiR} + API INEGI (II)</vt:lpstr>
      <vt:lpstr>{inegiR} + API INEGI (III)</vt:lpstr>
      <vt:lpstr>{paquetes demogRáficos}: otros paquetes con API</vt:lpstr>
      <vt:lpstr>{paquetes demogRáficos}</vt:lpstr>
      <vt:lpstr>{apyramid} (I)</vt:lpstr>
      <vt:lpstr>{apyramid} (II)</vt:lpstr>
      <vt:lpstr>{apyramid} (III)</vt:lpstr>
      <vt:lpstr>{apyramid} (IV)</vt:lpstr>
      <vt:lpstr>LexisPlotR (I)</vt:lpstr>
      <vt:lpstr>LexisPlotR(II)</vt:lpstr>
      <vt:lpstr>LexisPlotR (III)</vt:lpstr>
      <vt:lpstr>LexisPlotR (IV)</vt:lpstr>
      <vt:lpstr>LexisPlotR (V)</vt:lpstr>
      <vt:lpstr>{fmsb} (I)</vt:lpstr>
      <vt:lpstr>{fmsb} (II)</vt:lpstr>
      <vt:lpstr>{fmsb} (III)</vt:lpstr>
      <vt:lpstr>{demography}</vt:lpstr>
      <vt:lpstr>{DemoTools} (I)</vt:lpstr>
      <vt:lpstr>{DemoTools} (II)</vt:lpstr>
      <vt:lpstr>{DemoTools} (III)</vt:lpstr>
      <vt:lpstr>{DemoTools} (IV)</vt:lpstr>
      <vt:lpstr>{DemoTools} (V)</vt:lpstr>
      <vt:lpstr>{DemoTools} (VI)</vt:lpstr>
      <vt:lpstr>{DemoTools} (VII)</vt:lpstr>
      <vt:lpstr>Presentación de PowerPoint</vt:lpstr>
      <vt:lpstr>{paquetes demogRáficos}</vt:lpstr>
      <vt:lpstr>Paquetes para presentar resultados</vt:lpstr>
      <vt:lpstr>{mxmaps} (I)</vt:lpstr>
      <vt:lpstr>{mxmaps} (II)</vt:lpstr>
      <vt:lpstr>{mxmaps} (III)</vt:lpstr>
      <vt:lpstr>Presentación de PowerPoint</vt:lpstr>
      <vt:lpstr>Gracias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ANA RUTH ESCOTO CASTILLO</dc:creator>
  <cp:lastModifiedBy>ANA RUTH ESCOTO CASTILLO</cp:lastModifiedBy>
  <cp:revision>9</cp:revision>
  <dcterms:created xsi:type="dcterms:W3CDTF">2022-10-07T15:30:17Z</dcterms:created>
  <dcterms:modified xsi:type="dcterms:W3CDTF">2022-12-07T18:07:28Z</dcterms:modified>
</cp:coreProperties>
</file>